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84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688178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21 февраля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ночью небольшой снег, поземок. На дорогах гололедица. Ветер 7-12 м/с. Температура воздуха ночью 1-3 мороза, днем 0-2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22 февраля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облачность, без осадков. Ветер 9-14 м/с. Температура воздуха 0-2 тепла.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4424323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0.677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129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0.429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452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139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0.697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0.027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14844</TotalTime>
  <Words>612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2569</cp:revision>
  <cp:lastPrinted>2021-07-01T03:56:27Z</cp:lastPrinted>
  <dcterms:created xsi:type="dcterms:W3CDTF">2018-03-27T06:03:00Z</dcterms:created>
  <dcterms:modified xsi:type="dcterms:W3CDTF">2023-02-20T06:41:51Z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