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снег. Ветер юго-западный, южный 9-14 м/с. Температура воздуха 3-5,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небольшой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0630296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589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14780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2836</cp:revision>
  <cp:lastPrinted>2021-02-03T11:37:00Z</cp:lastPrinted>
  <dcterms:created xsi:type="dcterms:W3CDTF">2018-03-27T06:03:00Z</dcterms:created>
  <dcterms:modified xsi:type="dcterms:W3CDTF">2023-02-20T07:38:15Z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