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6DDB6CD-E35C-4A78-88D5-FB4CF26DE4E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6D4CA-7292-428C-B00A-E5F225F873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5A587-9DC2-4D2E-B7DF-E5579157C3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CE861-1CEE-46FE-B421-707BF81C90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402C8-FE5C-4049-AAB8-8DC935A24F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4FF06-828C-46FF-92D4-5E4F6549F9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4F9AF-C3BB-4A51-AF2A-5C6785EACA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46554-46F1-4799-9431-C5EFC001A1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F0A38-7B66-4FF7-9625-0BF1920713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1BF77-4BF8-45A0-BB1D-CC2F415D0B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112D4-C50D-4395-981B-0DC42B7114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9C223-A403-4FEA-BA7B-7F89031EE5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C936AFC-A0E8-4CF6-9E1F-BD65D710E8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51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20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20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21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Ночью и утром туман. Ветер 0-5 м/с. Температура воздуха ночью 0-2 мороза,  днем 6-8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22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22 февраля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Ночью и утром туман. </a:t>
            </a:r>
            <a:r>
              <a:rPr lang="ru-RU" altLang="ru-RU">
                <a:solidFill>
                  <a:schemeClr val="tx1"/>
                </a:solidFill>
              </a:rPr>
              <a:t>Ветер 0-5 м/с. Температура воздуха 0-2 мороза.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1, ночью 22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20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3241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353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385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Аманкулова С.Л.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15616</TotalTime>
  <Words>558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3142</cp:revision>
  <cp:lastPrinted>2021-07-01T09:11:30Z</cp:lastPrinted>
  <dcterms:created xsi:type="dcterms:W3CDTF">2018-03-27T06:03:00Z</dcterms:created>
  <dcterms:modified xsi:type="dcterms:W3CDTF">2023-02-20T07:29:35Z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