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574" y="-48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050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48529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жауын-шашын (көбінесе қар), күндіз аздаған жауын-шашын (көбінесе қар) жауады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оңтүстік-шығыстан оңтүстік-батысқа ауысады, </a:t>
            </a:r>
            <a:r>
              <a:rPr lang="kk-KZ" sz="1200" dirty="0" smtClean="0">
                <a:latin typeface="Times New Roman" pitchFamily="18" charset="0"/>
                <a:cs typeface="Times New Roman" pitchFamily="18" charset="0"/>
              </a:rPr>
              <a:t>күші 7-12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1-3 градус суық болады.</a:t>
            </a:r>
          </a:p>
          <a:p>
            <a:pPr algn="ct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20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кей уақыттарда қар жауады. </a:t>
            </a:r>
            <a:r>
              <a:rPr lang="kk-KZ" sz="1200" dirty="0" smtClean="0">
                <a:latin typeface="Times New Roman" pitchFamily="18" charset="0"/>
                <a:cs typeface="Times New Roman" pitchFamily="18" charset="0"/>
              </a:rPr>
              <a:t>Желдің бағыты оңтүстік-шығыстан оңтүстік-батысқа ауысады, күші 7-12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2600328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0,342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0,095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itchFamily="18" charset="0"/>
                          <a:cs typeface="Times New Roman" pitchFamily="18" charset="0"/>
                        </a:rPr>
                        <a:t>0,088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14274</TotalTime>
  <Words>536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2799</cp:revision>
  <cp:lastPrinted>2021-07-01T07:38:07Z</cp:lastPrinted>
  <dcterms:created xsi:type="dcterms:W3CDTF">2018-03-27T06:03:00Z</dcterms:created>
  <dcterms:modified xsi:type="dcterms:W3CDTF">2023-02-19T07:38:35Z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