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3400499"/>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19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6162020"/>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714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1752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0.962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3507" y="329463"/>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19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20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күндіз аздаған қар. </a:t>
            </a:r>
            <a:r>
              <a:rPr lang="kk-KZ" sz="1100" kern="1400">
                <a:solidFill>
                  <a:srgbClr val="000000"/>
                </a:solidFill>
                <a:latin typeface="Times New Roman" panose="02020603050405020304" pitchFamily="18" charset="0"/>
                <a:ea typeface="Times New Roman" panose="02020603050405020304" pitchFamily="18" charset="0"/>
              </a:rPr>
              <a:t>Түнде тұман. Оңтүстік-шығыстан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м/с. Ауа температурасы түнде 17-19,  күндіз 4-6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21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21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түнде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4-6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rgbClr val="FF0000"/>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20</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21 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err="1">
                <a:solidFill>
                  <a:srgbClr val="000000"/>
                </a:solidFill>
                <a:latin typeface="Times New Roman" panose="02020603050405020304" pitchFamily="18" charset="0"/>
                <a:cs typeface="Times New Roman" panose="02020603050405020304" pitchFamily="18" charset="0"/>
              </a:rPr>
              <a:t>ринова</a:t>
            </a:r>
            <a:r>
              <a:rPr lang="ru-RU" altLang="ru-RU" sz="1200" b="1" i="1" dirty="0">
                <a:solidFill>
                  <a:srgbClr val="000000"/>
                </a:solidFill>
                <a:latin typeface="Times New Roman" panose="02020603050405020304" pitchFamily="18" charset="0"/>
                <a:cs typeface="Times New Roman" panose="02020603050405020304" pitchFamily="18" charset="0"/>
              </a:rPr>
              <a:t>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20091</TotalTime>
  <Words>617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3334</cp:revision>
  <cp:lastPrinted>2023-01-16T10:13:34Z</cp:lastPrinted>
  <dcterms:created xsi:type="dcterms:W3CDTF">2018-03-27T06:03:00Z</dcterms:created>
  <dcterms:modified xsi:type="dcterms:W3CDTF">2023-02-19T06:45:53Z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