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3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viewProps" Target="viewProps.xml" /><Relationship Id="rId5" Type="http://schemas.openxmlformats.org/officeDocument/2006/relationships/presProps" Target="presProps.xml" /><Relationship Id="rId4"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 /><Relationship Id="rId2" Type="http://schemas.openxmlformats.org/officeDocument/2006/relationships/hyperlink" Target="mailto:pressmeteo@gmail.com" TargetMode="External"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№50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728935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188640"/>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20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Бұлтты, қар, 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kk-KZ" sz="1200" dirty="0">
                <a:latin typeface="Times New Roman" pitchFamily="18" charset="0"/>
                <a:cs typeface="Times New Roman" pitchFamily="18" charset="0"/>
              </a:rPr>
              <a:t>. Оңтүстіктен жел соғады, күші  9-14 м/с. Ауа температурасы түнде 15-17, күндіз 6-8 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a:solidFill>
                  <a:srgbClr val="000000"/>
                </a:solidFill>
                <a:latin typeface="Times New Roman" pitchFamily="18" charset="0"/>
                <a:cs typeface="Times New Roman" pitchFamily="18" charset="0"/>
              </a:rPr>
              <a:t>21 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20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Бұлтты, қар. Оңтүстік-шығыстан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20 ақпанда,</a:t>
            </a:r>
            <a:r>
              <a:rPr lang="ru-RU" sz="1200" dirty="0">
                <a:solidFill>
                  <a:schemeClr val="tx1"/>
                </a:solidFill>
                <a:latin typeface="Times New Roman" panose="02020603050405020304" pitchFamily="18" charset="0"/>
                <a:cs typeface="Times New Roman" panose="02020603050405020304" pitchFamily="18" charset="0"/>
              </a:rPr>
              <a:t> 21 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13464</TotalTime>
  <Words>543</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2791</cp:revision>
  <cp:lastPrinted>2021-07-01T03:56:27Z</cp:lastPrinted>
  <dcterms:created xsi:type="dcterms:W3CDTF">2018-03-27T06:03:00Z</dcterms:created>
  <dcterms:modified xsi:type="dcterms:W3CDTF">2023-02-19T06:54:56Z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