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2306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түнде қар, күндіз жауын-шашын </a:t>
            </a:r>
            <a:r>
              <a:rPr lang="ru-RU" sz="1200" dirty="0">
                <a:solidFill>
                  <a:srgbClr val="000000"/>
                </a:solidFill>
                <a:latin typeface="Times New Roman" pitchFamily="18" charset="0"/>
                <a:cs typeface="Times New Roman" pitchFamily="18" charset="0"/>
                <a:sym typeface="+mn-ea"/>
              </a:rPr>
              <a:t>(</a:t>
            </a:r>
            <a:r>
              <a:rPr lang="ru-RU" sz="1200" dirty="0" err="1">
                <a:solidFill>
                  <a:srgbClr val="000000"/>
                </a:solidFill>
                <a:latin typeface="Times New Roman" pitchFamily="18" charset="0"/>
                <a:cs typeface="Times New Roman" pitchFamily="18" charset="0"/>
                <a:sym typeface="+mn-ea"/>
              </a:rPr>
              <a:t>жаңбыр</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қар</a:t>
            </a:r>
            <a:r>
              <a:rPr lang="ru-RU" sz="1200" dirty="0">
                <a:solidFill>
                  <a:srgbClr val="000000"/>
                </a:solidFill>
                <a:latin typeface="Times New Roman" pitchFamily="18" charset="0"/>
                <a:cs typeface="Times New Roman" pitchFamily="18" charset="0"/>
                <a:sym typeface="+mn-ea"/>
              </a:rPr>
              <a:t>) </a:t>
            </a:r>
            <a:r>
              <a:rPr lang="ru-RU" sz="1200" dirty="0" err="1">
                <a:solidFill>
                  <a:srgbClr val="000000"/>
                </a:solidFill>
                <a:latin typeface="Times New Roman" pitchFamily="18" charset="0"/>
                <a:cs typeface="Times New Roman" pitchFamily="18" charset="0"/>
                <a:sym typeface="+mn-ea"/>
              </a:rPr>
              <a:t>жауады</a:t>
            </a:r>
            <a:r>
              <a:rPr lang="ru-RU" sz="1200" dirty="0">
                <a:solidFill>
                  <a:srgbClr val="000000"/>
                </a:solidFill>
                <a:latin typeface="Times New Roman" pitchFamily="18" charset="0"/>
                <a:cs typeface="Times New Roman" pitchFamily="18" charset="0"/>
                <a:sym typeface="+mn-ea"/>
              </a:rPr>
              <a:t>.</a:t>
            </a:r>
            <a:r>
              <a:rPr lang="kk-KZ" sz="1200" dirty="0">
                <a:solidFill>
                  <a:prstClr val="black"/>
                </a:solidFill>
                <a:latin typeface="Times New Roman" pitchFamily="18" charset="0"/>
                <a:cs typeface="Times New Roman" pitchFamily="18" charset="0"/>
              </a:rPr>
              <a:t> Жаяу бұрқасын, тұман, көктайғақ күтіледі. Жел 9-14, таңертең және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күндіз 0-2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8-10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263988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0.68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0.462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0.082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89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0.443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13942</TotalTime>
  <Words>584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2539</cp:revision>
  <cp:lastPrinted>2021-07-01T07:38:07Z</cp:lastPrinted>
  <dcterms:created xsi:type="dcterms:W3CDTF">2018-03-27T06:03:00Z</dcterms:created>
  <dcterms:modified xsi:type="dcterms:W3CDTF">2023-02-19T07:04:43Z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