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5543"/>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p>
                      <a:pPr lvl="0" algn="just" eaLnBrk="1" hangingPunct="1">
                        <a:buNone/>
                      </a:pPr>
                      <a:r>
                        <a:rPr lang="ru-RU" sz="700" i="1" dirty="0" err="1" smtClean="0">
                          <a:latin typeface="Times New Roman" panose="02020603050405020304" pitchFamily="18" charset="0"/>
                          <a:cs typeface="Times New Roman" panose="02020603050405020304" pitchFamily="18" charset="0"/>
                        </a:rPr>
                        <a:t>«Қалалық және ауылдық 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өнеркәсіптік ұйымдардың аумақтарындағы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(2022 </a:t>
                      </a:r>
                      <a:r>
                        <a:rPr lang="ru-RU" sz="700" i="1" dirty="0" err="1" smtClean="0">
                          <a:latin typeface="Times New Roman" panose="02020603050405020304" pitchFamily="18" charset="0"/>
                          <a:cs typeface="Times New Roman" panose="02020603050405020304" pitchFamily="18" charset="0"/>
                        </a:rPr>
                        <a:t>жылғы </a:t>
                      </a:r>
                      <a:r>
                        <a:rPr lang="ru-RU" sz="700" i="1" dirty="0" smtClean="0">
                          <a:latin typeface="Times New Roman" panose="02020603050405020304" pitchFamily="18" charset="0"/>
                          <a:cs typeface="Times New Roman" panose="02020603050405020304" pitchFamily="18" charset="0"/>
                        </a:rPr>
                        <a:t>2 </a:t>
                      </a:r>
                      <a:r>
                        <a:rPr lang="ru-RU" sz="700" i="1" dirty="0" err="1" smtClean="0">
                          <a:latin typeface="Times New Roman" panose="02020603050405020304" pitchFamily="18" charset="0"/>
                          <a:cs typeface="Times New Roman" panose="02020603050405020304" pitchFamily="18" charset="0"/>
                        </a:rPr>
                        <a:t>тамыздағы </a:t>
                      </a:r>
                      <a:r>
                        <a:rPr lang="ru-RU" sz="700" i="1" dirty="0" smtClean="0">
                          <a:latin typeface="Times New Roman" panose="02020603050405020304" pitchFamily="18" charset="0"/>
                          <a:cs typeface="Times New Roman" panose="02020603050405020304" pitchFamily="18" charset="0"/>
                        </a:rPr>
                        <a:t>№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2608</cp:revision>
  <cp:lastPrinted>2021-07-01T07:38:07Z</cp:lastPrinted>
  <dcterms:created xsi:type="dcterms:W3CDTF">2018-03-27T06:03:00Z</dcterms:created>
  <dcterms:modified xsi:type="dcterms:W3CDTF">2023-02-19T07:07:11Z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