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1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70151797"/>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№50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19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51370" y="114302"/>
            <a:ext cx="4910167" cy="1754326"/>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20</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ақпанға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19</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20</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just"/>
            <a:r>
              <a:rPr lang="ru-RU" sz="1200" dirty="0" err="1">
                <a:latin typeface="Times New Roman" pitchFamily="18" charset="0"/>
                <a:cs typeface="Times New Roman" pitchFamily="18" charset="0"/>
              </a:rPr>
              <a:t>Б</a:t>
            </a:r>
            <a:r>
              <a:rPr lang="ru-RU" sz="1200" dirty="0" err="1" smtClean="0">
                <a:latin typeface="Times New Roman" pitchFamily="18" charset="0"/>
                <a:cs typeface="Times New Roman" pitchFamily="18" charset="0"/>
              </a:rPr>
              <a:t>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8-13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a:latin typeface="Times New Roman" pitchFamily="18" charset="0"/>
                <a:cs typeface="Times New Roman" pitchFamily="18" charset="0"/>
              </a:rPr>
              <a:t> </a:t>
            </a:r>
            <a:r>
              <a:rPr lang="ru-RU" sz="1200" smtClean="0">
                <a:latin typeface="Times New Roman" pitchFamily="18" charset="0"/>
                <a:cs typeface="Times New Roman" pitchFamily="18" charset="0"/>
              </a:rPr>
              <a:t>10-12,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1-3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21 </a:t>
            </a:r>
            <a:r>
              <a:rPr lang="kk-KZ" altLang="ru-RU" sz="1200" b="1" dirty="0">
                <a:solidFill>
                  <a:srgbClr val="000000"/>
                </a:solidFill>
                <a:latin typeface="Times New Roman" panose="02020603050405020304" pitchFamily="18" charset="0"/>
                <a:cs typeface="Times New Roman" panose="02020603050405020304" pitchFamily="18" charset="0"/>
              </a:rPr>
              <a:t>ақпанға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20 </a:t>
            </a:r>
            <a:r>
              <a:rPr lang="kk-KZ" sz="1200" b="1" dirty="0">
                <a:solidFill>
                  <a:srgbClr val="000000"/>
                </a:solidFill>
                <a:latin typeface="Times New Roman" panose="02020603050405020304" pitchFamily="18" charset="0"/>
                <a:cs typeface="Times New Roman" panose="02020603050405020304" pitchFamily="18" charset="0"/>
              </a:rPr>
              <a:t>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21 </a:t>
            </a:r>
            <a:r>
              <a:rPr lang="ru-RU" sz="1200" b="1" dirty="0" err="1">
                <a:solidFill>
                  <a:srgbClr val="000000"/>
                </a:solidFill>
                <a:latin typeface="Times New Roman" panose="02020603050405020304" pitchFamily="18" charset="0"/>
                <a:cs typeface="Times New Roman" panose="02020603050405020304" pitchFamily="18" charset="0"/>
              </a:rPr>
              <a:t>ақпан</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Б</a:t>
            </a:r>
            <a:r>
              <a:rPr lang="ru-RU" sz="1200" dirty="0" err="1" smtClean="0">
                <a:latin typeface="Times New Roman" pitchFamily="18" charset="0"/>
                <a:cs typeface="Times New Roman" pitchFamily="18" charset="0"/>
              </a:rPr>
              <a:t>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қар</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оңтүстік-батыс</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7-12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3-5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19</a:t>
            </a:r>
            <a:r>
              <a:rPr lang="kk-KZ" altLang="ru-RU" sz="1200" b="1" dirty="0" smtClean="0">
                <a:latin typeface="Times New Roman" panose="02020603050405020304" pitchFamily="18" charset="0"/>
                <a:cs typeface="Times New Roman" panose="02020603050405020304" pitchFamily="18" charset="0"/>
              </a:rPr>
              <a:t> ақпан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7246" y="2459503"/>
            <a:ext cx="4910167"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a:t>
            </a:r>
            <a:r>
              <a:rPr lang="kk-KZ" altLang="en-US" sz="1200">
                <a:solidFill>
                  <a:schemeClr val="tx1"/>
                </a:solidFill>
                <a:latin typeface="Times New Roman" pitchFamily="18" charset="0"/>
                <a:cs typeface="Times New Roman" pitchFamily="18" charset="0"/>
                <a:sym typeface="+mn-ea"/>
              </a:rPr>
              <a:t>деңгейі </a:t>
            </a:r>
            <a:r>
              <a:rPr lang="kk-KZ" altLang="en-US" sz="1200" b="1" smtClean="0">
                <a:solidFill>
                  <a:srgbClr val="000000"/>
                </a:solidFill>
                <a:latin typeface="Times New Roman" panose="02020603050405020304" pitchFamily="18" charset="0"/>
              </a:rPr>
              <a:t>төмен</a:t>
            </a:r>
            <a:r>
              <a:rPr lang="ru-RU" altLang="en-US" sz="1200" smtClean="0">
                <a:solidFill>
                  <a:srgbClr val="000000"/>
                </a:solidFill>
                <a:latin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968030754"/>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1175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7.346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1177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3.923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b="0" i="0" u="none" strike="noStrike" baseline="0" dirty="0" smtClean="0">
                          <a:solidFill>
                            <a:srgbClr val="000000"/>
                          </a:solidFill>
                          <a:latin typeface="Calibri"/>
                        </a:rPr>
                        <a:t>            71	</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b="0" i="0" u="none" strike="noStrike" baseline="0" dirty="0" smtClean="0">
                          <a:solidFill>
                            <a:srgbClr val="000000"/>
                          </a:solidFill>
                          <a:latin typeface="Calibri"/>
                        </a:rPr>
                        <a:t>          0.142	</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3763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0.753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120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0.599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0.117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0.225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0.025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Грязнова А.О</a:t>
            </a:r>
            <a:r>
              <a:rPr lang="kk-KZ" altLang="ru-RU" sz="1200" b="1" i="1" dirty="0" smtClean="0">
                <a:solidFill>
                  <a:srgbClr val="000000"/>
                </a:solidFill>
                <a:latin typeface="Times New Roman" panose="02020603050405020304" pitchFamily="18" charset="0"/>
                <a:cs typeface="Times New Roman" panose="02020603050405020304" pitchFamily="18" charset="0"/>
              </a:rPr>
              <a:t>. / Садуева А.К.</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2984870"/>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165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16307</TotalTime>
  <Words>593</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2751</cp:revision>
  <cp:lastPrinted>2021-07-01T07:38:07Z</cp:lastPrinted>
  <dcterms:created xsi:type="dcterms:W3CDTF">2018-03-27T06:03:00Z</dcterms:created>
  <dcterms:modified xsi:type="dcterms:W3CDTF">2023-02-19T06:10:59Z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