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2326097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smtClean="0">
                          <a:latin typeface="Times New Roman" panose="02020603050405020304" pitchFamily="18" charset="0"/>
                          <a:cs typeface="Times New Roman" panose="02020603050405020304" pitchFamily="18" charset="0"/>
                        </a:rPr>
                        <a:t> ШЖШ</a:t>
                      </a:r>
                      <a:endParaRPr lang="ru-RU" altLang="en-US" sz="700" i="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8-13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11-13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20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dirty="0" smtClean="0">
                <a:solidFill>
                  <a:schemeClr val="tx1"/>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chemeClr val="tx1"/>
                </a:solidFill>
                <a:latin typeface="Times New Roman" pitchFamily="18" charset="0"/>
                <a:cs typeface="Times New Roman" pitchFamily="18" charset="0"/>
                <a:sym typeface="+mn-ea"/>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97226422"/>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0.673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0.089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0.622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0.162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15809</TotalTime>
  <Words>553</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2728</cp:revision>
  <cp:lastPrinted>2021-07-01T03:56:27Z</cp:lastPrinted>
  <dcterms:created xsi:type="dcterms:W3CDTF">2018-03-27T06:03:00Z</dcterms:created>
  <dcterms:modified xsi:type="dcterms:W3CDTF">2023-02-19T05:47:49Z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