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3533472"/>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ақпанға</a:t>
            </a:r>
            <a:r>
              <a:rPr lang="kk-KZ" altLang="ru-RU" sz="1200" b="1" dirty="0">
                <a:latin typeface="Times New Roman" panose="02020603050405020304" pitchFamily="18" charset="0"/>
                <a:cs typeface="Times New Roman" panose="02020603050405020304" pitchFamily="18" charset="0"/>
              </a:rPr>
              <a:t> 2023 ж. сағ. 21-ден </a:t>
            </a:r>
            <a:r>
              <a:rPr lang="kk-KZ" altLang="ru-RU"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2023 ж. сағ. 21 дейін</a:t>
            </a:r>
          </a:p>
          <a:p>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a:t>
            </a:r>
            <a:r>
              <a:rPr lang="ru-RU" sz="1200" dirty="0" err="1"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ақпанға </a:t>
            </a: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Оңтүстік-батыстан </a:t>
            </a:r>
            <a:r>
              <a:rPr lang="ru-RU" sz="1200" dirty="0" err="1"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679661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383977"/>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kk-KZ" sz="1200" kern="1400" dirty="0" smtClean="0">
                <a:solidFill>
                  <a:srgbClr val="000000"/>
                </a:solidFill>
                <a:latin typeface="Times New Roman" panose="02020603050405020304" pitchFamily="18" charset="0"/>
                <a:ea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15763</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2760</cp:revision>
  <cp:lastPrinted>2021-07-01T07:38:07Z</cp:lastPrinted>
  <dcterms:created xsi:type="dcterms:W3CDTF">2018-03-27T06:03:00Z</dcterms:created>
  <dcterms:modified xsi:type="dcterms:W3CDTF">2023-02-19T06:42:23Z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