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9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smtClean="0">
                <a:latin typeface="Times New Roman" pitchFamily="18" charset="0"/>
                <a:cs typeface="Times New Roman" pitchFamily="18" charset="0"/>
              </a:rPr>
              <a:t>1</a:t>
            </a:r>
            <a:r>
              <a:rPr lang="ru-RU" altLang="ru-RU" sz="1200" b="1" smtClean="0">
                <a:latin typeface="Times New Roman" pitchFamily="18" charset="0"/>
                <a:cs typeface="Times New Roman" pitchFamily="18" charset="0"/>
              </a:rPr>
              <a:t>9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Кей уақытта тұман, көктайғақ болады. Оңтүстік-шығыс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0-2 градус 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Кей уақытта тұман түседі. Оңтүстік-шығыс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градус </a:t>
            </a:r>
            <a:r>
              <a:rPr lang="kk-KZ" sz="1200" dirty="0">
                <a:solidFill>
                  <a:prstClr val="black"/>
                </a:solidFill>
                <a:latin typeface="Times New Roman" pitchFamily="18" charset="0"/>
                <a:cs typeface="Times New Roman" pitchFamily="18" charset="0"/>
              </a:rPr>
              <a:t>жылы болады.  </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ақпанда</a:t>
            </a:r>
            <a:r>
              <a:rPr lang="ru-RU" alt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87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2164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0.43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108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0.54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127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6.8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0.85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2927</cp:revision>
  <cp:lastPrinted>2023-02-19T05:11:24Z</cp:lastPrinted>
  <dcterms:created xsi:type="dcterms:W3CDTF">2018-03-27T06:03:00Z</dcterms:created>
  <dcterms:modified xsi:type="dcterms:W3CDTF">2023-02-19T05:12:43Z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