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84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872657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20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Облачно, ночью снег, днем осадки (дождь, снег). Низовая метель, туман, гололед. Ветер 9-14, утром и днем порывы 15-20 м/с. Температура воздуха ночью 10-12 , днем 0-2 градусов.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21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7-12 м/с. Температура воздуха 0-2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96392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0.462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0.082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0.443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0.037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14836</TotalTime>
  <Words>624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2568</cp:revision>
  <cp:lastPrinted>2021-07-01T03:56:27Z</cp:lastPrinted>
  <dcterms:created xsi:type="dcterms:W3CDTF">2018-03-27T06:03:00Z</dcterms:created>
  <dcterms:modified xsi:type="dcterms:W3CDTF">2023-02-19T07:04:41Z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