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 /><Relationship Id="rId2" Type="http://schemas.openxmlformats.org/package/2006/relationships/metadata/core-properties" Target="docProps/core.xml" /><Relationship Id="rId1" Type="http://schemas.openxmlformats.org/officeDocument/2006/relationships/officeDocument" Target="ppt/presentation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9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 /><Relationship Id="rId3" Type="http://schemas.openxmlformats.org/officeDocument/2006/relationships/slide" Target="slides/slide2.xml" /><Relationship Id="rId7" Type="http://schemas.openxmlformats.org/officeDocument/2006/relationships/theme" Target="theme/theme1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Relationship Id="rId4" Type="http://schemas.openxmlformats.org/officeDocument/2006/relationships/notesMaster" Target="notesMasters/notesMaster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 /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 /><Relationship Id="rId2" Type="http://schemas.openxmlformats.org/officeDocument/2006/relationships/hyperlink" Target="mailto:pressmeteo@gmail.com" TargetMode="External" /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7137821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по 21 ч. 20 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снег, днем 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южный 9-14 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15-17,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по 09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юго-восточный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13879</TotalTime>
  <Words>571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2850</cp:revision>
  <cp:lastPrinted>2021-07-01T03:56:27Z</cp:lastPrinted>
  <dcterms:created xsi:type="dcterms:W3CDTF">2018-03-27T06:03:00Z</dcterms:created>
  <dcterms:modified xsi:type="dcterms:W3CDTF">2023-02-19T06:49:20Z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