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0770487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февраля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879754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небольшой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12-14°,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0-2°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 /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с.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37427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ухтоярова Л.А.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17949</TotalTime>
  <Words>594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2624</cp:revision>
  <cp:lastPrinted>2021-10-14T11:15:53Z</cp:lastPrinted>
  <dcterms:created xsi:type="dcterms:W3CDTF">2018-03-27T06:03:00Z</dcterms:created>
  <dcterms:modified xsi:type="dcterms:W3CDTF">2023-02-19T07:06:34Z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