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41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A02EE03-A3CE-4B21-8182-0C7264F51D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9B61C-DBA4-4CDA-9EBC-18E78C3F01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255F1-A84B-437C-8C8B-474CDBB7AE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52310-BB9E-41F3-BB34-352980191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7A53B-1CF7-4632-85EB-A425C277B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C9E5F-1B7D-4C49-B327-6BDD7D311B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2044F-CF1B-4684-ABA4-477FD42BD0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E508D-3325-48AC-B236-CC8241F9DA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5FA49-64BF-4FA5-89CC-8D883C096A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CCF1-EBDD-4288-B529-36C65EF17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54E94-B2B8-40BA-8FAA-44A1006DE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81C37-3102-41C5-BDA5-004BE2D93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4C3D7BD-5D8B-4651-8EE3-FC01F386CF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50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19 февраля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20 февраля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</a:rPr>
              <a:t>19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20</a:t>
            </a:r>
            <a:r>
              <a:rPr lang="ru-RU" altLang="ru-RU" b="1">
                <a:solidFill>
                  <a:schemeClr val="tx1"/>
                </a:solidFill>
              </a:rPr>
              <a:t> февраля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Ночью и утром туман. Ветер 0-5 м/с. Температура воздуха ночью 2-4 мороза,  днем 5-7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21 февраля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</a:t>
            </a:r>
            <a:r>
              <a:rPr lang="ru-RU" b="1">
                <a:solidFill>
                  <a:schemeClr val="tx1"/>
                </a:solidFill>
              </a:rPr>
              <a:t>февраля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21 февраля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>
                <a:solidFill>
                  <a:schemeClr val="tx1"/>
                </a:solidFill>
              </a:rPr>
              <a:t>Ночью и утром туман.</a:t>
            </a:r>
            <a:r>
              <a:rPr lang="ru-RU" altLang="zh-CN"/>
              <a:t> </a:t>
            </a:r>
            <a:r>
              <a:rPr lang="ru-RU" altLang="ru-RU">
                <a:solidFill>
                  <a:schemeClr val="tx1"/>
                </a:solidFill>
              </a:rPr>
              <a:t>Ветер 0-5 м/с. Температура воздуха 0-2 мороза.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0, ночью 21 февраля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19 февраля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2321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 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15612</TotalTime>
  <Words>558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3139</cp:revision>
  <cp:lastPrinted>2021-07-01T09:11:30Z</cp:lastPrinted>
  <dcterms:created xsi:type="dcterms:W3CDTF">2018-03-27T06:03:00Z</dcterms:created>
  <dcterms:modified xsi:type="dcterms:W3CDTF">2023-02-19T07:22:30Z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