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890802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1167072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690105"/>
              </p:ext>
            </p:extLst>
          </p:nvPr>
        </p:nvGraphicFramePr>
        <p:xfrm>
          <a:off x="5025008" y="3928968"/>
          <a:ext cx="4654077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0296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30841"/>
            <a:ext cx="4798916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20 февраля 2023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небольшой снег. Ночью туман. Ветер юго-восточный 9-14 м/с. Температура воздуха ночью 17-19, днем 4-6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февраля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09 ч. 21 февраля 2023 г.</a:t>
            </a:r>
          </a:p>
          <a:p>
            <a:pPr algn="just">
              <a:spcAft>
                <a:spcPts val="0"/>
              </a:spcAft>
            </a:pP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ночью снег.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-14 м/с. Температура воздуха 4-6 </a:t>
            </a:r>
            <a:r>
              <a:rPr lang="kk-KZ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февраля, ночью 21 февраля метеорологические условия будут способствовать рассеиванию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20412</TotalTime>
  <Words>647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3318</cp:revision>
  <cp:lastPrinted>2021-11-30T05:55:24Z</cp:lastPrinted>
  <dcterms:created xsi:type="dcterms:W3CDTF">2018-03-27T06:03:00Z</dcterms:created>
  <dcterms:modified xsi:type="dcterms:W3CDTF">2023-02-19T06:45:58Z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