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5" d="100"/>
          <a:sy n="125" d="100"/>
        </p:scale>
        <p:origin x="-1794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1319959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ночью осадки (преимущественно снег), днем небольшие осадки (преимущественно снег). Ветер юго-восточный с переходом на юго-западный 7-12 м/с. Температура воздуха ночью 3-5, днем 1-3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юго-восточный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91245563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211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0,422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0,342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0,095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0,088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14771</TotalTime>
  <Words>607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2833</cp:revision>
  <cp:lastPrinted>2021-02-03T11:37:00Z</cp:lastPrinted>
  <dcterms:created xsi:type="dcterms:W3CDTF">2018-03-27T06:03:00Z</dcterms:created>
  <dcterms:modified xsi:type="dcterms:W3CDTF">2023-02-19T07:38:39Z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