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1461722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en-US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en-US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февраля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95955" y="2384742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 algn="just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31755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Переменная облачность, без осадков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 Временами туман, гололед.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юго-</a:t>
            </a:r>
            <a:r>
              <a:rPr lang="ru-RU" sz="1200" dirty="0" err="1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восточ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ный 5-10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воздуха ночью 0-2 мороза, днем 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8-10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тепла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	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Временами туман.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юго-</a:t>
            </a:r>
            <a:r>
              <a:rPr lang="ru-RU" sz="1200" dirty="0" err="1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восточ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ный 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0-2 тепла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8354187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87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0.18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2164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0.43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108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0.54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289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127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0.32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6.8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0.85</a:t>
                      </a:r>
                      <a:endParaRPr lang="ru-RU" sz="100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Дарханқызы Н.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14652</TotalTime>
  <Words>572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2962</cp:revision>
  <cp:lastPrinted>2023-02-19T05:09:31Z</cp:lastPrinted>
  <dcterms:created xsi:type="dcterms:W3CDTF">2018-03-27T06:03:00Z</dcterms:created>
  <dcterms:modified xsi:type="dcterms:W3CDTF">2023-02-19T05:09:36Z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