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№049КҮНДЕЛІКТІ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19</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кей уакыттарда қар жауады. Оңтүстіктен, оңтүстік-батыстан жел соғады, күші 7-12 м/с. Ауа температурасы түнде 13-15 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1-3 градус </a:t>
            </a:r>
            <a:r>
              <a:rPr lang="kk-KZ" sz="1200" dirty="0" smtClean="0">
                <a:latin typeface="Times New Roman" pitchFamily="18" charset="0"/>
                <a:cs typeface="Times New Roman" pitchFamily="18" charset="0"/>
              </a:rPr>
              <a:t>суық болады.</a:t>
            </a:r>
          </a:p>
          <a:p>
            <a:pPr algn="ctr"/>
            <a:r>
              <a:rPr lang="kk-KZ" sz="1200" b="1" dirty="0" smtClean="0">
                <a:solidFill>
                  <a:srgbClr val="000000"/>
                </a:solidFill>
                <a:latin typeface="Times New Roman" pitchFamily="18" charset="0"/>
                <a:cs typeface="Times New Roman" pitchFamily="18" charset="0"/>
              </a:rPr>
              <a:t>20 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20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кей уақыттарда қар жауады. Оңтүстіктен жел соғады, күші 7-12 м/с. Ауа температурасы 4-6 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3236064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171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0,343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0,288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212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0,212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1,238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14270</TotalTime>
  <Words>525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2796</cp:revision>
  <cp:lastPrinted>2021-07-01T07:38:07Z</cp:lastPrinted>
  <dcterms:created xsi:type="dcterms:W3CDTF">2018-03-27T06:03:00Z</dcterms:created>
  <dcterms:modified xsi:type="dcterms:W3CDTF">2023-02-18T06:51:24Z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