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7976404"/>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49</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18</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0" baseline="0" dirty="0">
                          <a:solidFill>
                            <a:srgbClr val="002060"/>
                          </a:solidFill>
                          <a:latin typeface="Times New Roman" panose="02020603050405020304" pitchFamily="18" charset="0"/>
                          <a:cs typeface="Times New Roman" panose="02020603050405020304" pitchFamily="18" charset="0"/>
                        </a:rPr>
                        <a:t>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en-US" altLang="ru-RU" sz="1200" b="1" smtClean="0">
                <a:latin typeface="Times New Roman" pitchFamily="18" charset="0"/>
                <a:cs typeface="Times New Roman" pitchFamily="18" charset="0"/>
              </a:rPr>
              <a:t>18</a:t>
            </a:r>
            <a:r>
              <a:rPr lang="ru-RU" altLang="ru-RU" sz="1200" b="1"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19</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19</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Кей уақытта тұман, көктайғақ болады. Оңтүстік-шығыс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градус 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a:solidFill>
                  <a:prstClr val="black"/>
                </a:solidFill>
                <a:latin typeface="Times New Roman" pitchFamily="18" charset="0"/>
                <a:cs typeface="Times New Roman" pitchFamily="18" charset="0"/>
              </a:rPr>
              <a:t>19</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a:solidFill>
                  <a:prstClr val="black"/>
                </a:solidFill>
                <a:latin typeface="Times New Roman" pitchFamily="18" charset="0"/>
                <a:cs typeface="Times New Roman" pitchFamily="18" charset="0"/>
              </a:rPr>
              <a:t>Кей уақытта </a:t>
            </a:r>
            <a:r>
              <a:rPr lang="kk-KZ" sz="1200" dirty="0" smtClean="0">
                <a:solidFill>
                  <a:prstClr val="black"/>
                </a:solidFill>
                <a:latin typeface="Times New Roman" pitchFamily="18" charset="0"/>
                <a:cs typeface="Times New Roman" pitchFamily="18" charset="0"/>
              </a:rPr>
              <a:t>тұман</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түседі. </a:t>
            </a:r>
            <a:r>
              <a:rPr lang="kk-KZ" sz="1200" dirty="0" smtClean="0">
                <a:solidFill>
                  <a:prstClr val="black"/>
                </a:solidFill>
                <a:latin typeface="Times New Roman" pitchFamily="18" charset="0"/>
                <a:cs typeface="Times New Roman" pitchFamily="18" charset="0"/>
              </a:rPr>
              <a:t>Оңтүстік-шығыс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 градус аяз-1 градус жылы </a:t>
            </a:r>
            <a:r>
              <a:rPr lang="kk-KZ" sz="1200" dirty="0">
                <a:solidFill>
                  <a:prstClr val="black"/>
                </a:solidFill>
                <a:latin typeface="Times New Roman" pitchFamily="18" charset="0"/>
                <a:cs typeface="Times New Roman" pitchFamily="18" charset="0"/>
              </a:rPr>
              <a:t>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itchFamily="18" charset="0"/>
                <a:cs typeface="Times New Roman" pitchFamily="18" charset="0"/>
              </a:rPr>
              <a:t>20</a:t>
            </a:r>
            <a:r>
              <a:rPr lang="ru-RU" altLang="ru-RU" sz="1200" dirty="0" smtClean="0">
                <a:solidFill>
                  <a:prstClr val="black"/>
                </a:solidFill>
                <a:latin typeface="Times New Roman" panose="02020603050405020304" pitchFamily="18" charset="0"/>
                <a:cs typeface="Times New Roman" panose="02020603050405020304" pitchFamily="18" charset="0"/>
              </a:rPr>
              <a:t> </a:t>
            </a:r>
            <a:r>
              <a:rPr lang="ru-RU" altLang="ru-RU" sz="1200" dirty="0" err="1" smtClean="0">
                <a:solidFill>
                  <a:prstClr val="black"/>
                </a:solidFill>
                <a:latin typeface="Times New Roman" panose="02020603050405020304" pitchFamily="18" charset="0"/>
                <a:cs typeface="Times New Roman" panose="02020603050405020304" pitchFamily="18" charset="0"/>
              </a:rPr>
              <a:t>ақпанда</a:t>
            </a:r>
            <a:r>
              <a:rPr lang="ru-RU" alt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260595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83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0.17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3342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0.67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6.6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0.83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14539</TotalTime>
  <Words>601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2926</cp:revision>
  <cp:lastPrinted>2023-02-18T06:01:34Z</cp:lastPrinted>
  <dcterms:created xsi:type="dcterms:W3CDTF">2018-03-27T06:03:00Z</dcterms:created>
  <dcterms:modified xsi:type="dcterms:W3CDTF">2023-02-18T06:03:40Z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