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390"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a:solidFill>
                  <a:srgbClr val="0070C0"/>
                </a:solidFill>
                <a:latin typeface="Times New Roman" panose="02020603050405020304" pitchFamily="18" charset="0"/>
                <a:cs typeface="Times New Roman" panose="02020603050405020304" pitchFamily="18" charset="0"/>
              </a:rPr>
              <a:t>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18 </a:t>
            </a:r>
            <a:r>
              <a:rPr lang="kk-KZ" altLang="ru-RU" sz="1200" b="1" dirty="0">
                <a:solidFill>
                  <a:srgbClr val="000000"/>
                </a:solidFill>
                <a:latin typeface="Times New Roman" pitchFamily="18" charset="0"/>
                <a:cs typeface="Times New Roman" pitchFamily="18" charset="0"/>
              </a:rPr>
              <a:t>ақпан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585065870"/>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148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53000" y="188640"/>
            <a:ext cx="4824536" cy="1754326"/>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19 </a:t>
            </a:r>
            <a:r>
              <a:rPr lang="kk-KZ" altLang="ru-RU" sz="1200" b="1" dirty="0">
                <a:latin typeface="Times New Roman" pitchFamily="18" charset="0"/>
                <a:cs typeface="Times New Roman" pitchFamily="18" charset="0"/>
              </a:rPr>
              <a:t>ақпанға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18 </a:t>
            </a:r>
            <a:r>
              <a:rPr lang="ru-RU" altLang="ru-RU" sz="1200" b="1" dirty="0" err="1">
                <a:solidFill>
                  <a:srgbClr val="000000"/>
                </a:solidFill>
                <a:latin typeface="Times New Roman" pitchFamily="18" charset="0"/>
                <a:cs typeface="Times New Roman" pitchFamily="18" charset="0"/>
              </a:rPr>
              <a:t>ақпаннан</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19</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ақпанға</a:t>
            </a:r>
          </a:p>
          <a:p>
            <a:pPr algn="ct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Көшпелі бұлтты, </a:t>
            </a:r>
            <a:r>
              <a:rPr lang="kk-KZ" sz="1200" dirty="0" smtClean="0">
                <a:latin typeface="Times New Roman" pitchFamily="18" charset="0"/>
                <a:cs typeface="Times New Roman" pitchFamily="18" charset="0"/>
              </a:rPr>
              <a:t>түнде қар. Оңтүстік-батыстан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 9-14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16-18,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10-12 градус </a:t>
            </a:r>
            <a:r>
              <a:rPr lang="kk-KZ" sz="1200" dirty="0">
                <a:latin typeface="Times New Roman" pitchFamily="18" charset="0"/>
                <a:cs typeface="Times New Roman" pitchFamily="18" charset="0"/>
              </a:rPr>
              <a:t>аяз.</a:t>
            </a:r>
            <a:endParaRPr lang="ru-RU" altLang="ru-RU" sz="1200" b="1" dirty="0">
              <a:solidFill>
                <a:srgbClr val="000000"/>
              </a:solidFill>
              <a:latin typeface="Times New Roman" pitchFamily="18" charset="0"/>
              <a:cs typeface="Times New Roman" pitchFamily="18" charset="0"/>
            </a:endParaRPr>
          </a:p>
          <a:p>
            <a:pPr indent="182563" algn="ctr">
              <a:tabLst>
                <a:tab pos="180975" algn="l"/>
              </a:tabLst>
            </a:pPr>
            <a:r>
              <a:rPr lang="ru-RU" altLang="ru-RU" sz="1200" b="1" dirty="0" smtClean="0">
                <a:solidFill>
                  <a:srgbClr val="000000"/>
                </a:solidFill>
                <a:latin typeface="Times New Roman" pitchFamily="18" charset="0"/>
                <a:cs typeface="Times New Roman" pitchFamily="18" charset="0"/>
              </a:rPr>
              <a:t>20 </a:t>
            </a:r>
            <a:r>
              <a:rPr lang="ru-RU" altLang="ru-RU" sz="1200" b="1" dirty="0">
                <a:solidFill>
                  <a:srgbClr val="000000"/>
                </a:solidFill>
                <a:latin typeface="Times New Roman" pitchFamily="18" charset="0"/>
                <a:cs typeface="Times New Roman" pitchFamily="18" charset="0"/>
              </a:rPr>
              <a:t>а</a:t>
            </a:r>
            <a:r>
              <a:rPr lang="kk-KZ" sz="1200" b="1" dirty="0">
                <a:latin typeface="Times New Roman" pitchFamily="18" charset="0"/>
                <a:cs typeface="Times New Roman" pitchFamily="18" charset="0"/>
              </a:rPr>
              <a:t>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indent="182563"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19 </a:t>
            </a:r>
            <a:r>
              <a:rPr lang="kk-KZ" altLang="ru-RU" sz="1200" b="1" dirty="0">
                <a:solidFill>
                  <a:srgbClr val="000000"/>
                </a:solidFill>
                <a:latin typeface="Times New Roman" pitchFamily="18" charset="0"/>
                <a:cs typeface="Times New Roman" pitchFamily="18" charset="0"/>
              </a:rPr>
              <a:t>ақпанға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20 </a:t>
            </a:r>
            <a:r>
              <a:rPr lang="kk-KZ" altLang="ru-RU" sz="1200" b="1" dirty="0" smtClean="0">
                <a:solidFill>
                  <a:srgbClr val="000000"/>
                </a:solidFill>
                <a:latin typeface="Times New Roman" pitchFamily="18" charset="0"/>
                <a:cs typeface="Times New Roman" pitchFamily="18" charset="0"/>
              </a:rPr>
              <a:t>ақпан</a:t>
            </a:r>
            <a:r>
              <a:rPr lang="kk-KZ" sz="1200" b="1" dirty="0" smtClean="0">
                <a:latin typeface="Times New Roman" pitchFamily="18" charset="0"/>
                <a:cs typeface="Times New Roman" pitchFamily="18" charset="0"/>
              </a:rPr>
              <a:t>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88900" algn="just">
              <a:tabLst>
                <a:tab pos="269875" algn="l"/>
              </a:tabLst>
            </a:pP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  Бұлтты, қар. </a:t>
            </a:r>
            <a:r>
              <a:rPr lang="kk-KZ" sz="120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 15-17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75252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19 </a:t>
            </a:r>
            <a:r>
              <a:rPr lang="kk-KZ" sz="1200" dirty="0">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a:solidFill>
                  <a:schemeClr val="tx1"/>
                </a:solidFill>
                <a:latin typeface="Times New Roman" panose="02020603050405020304" pitchFamily="18" charset="0"/>
                <a:cs typeface="Times New Roman" panose="02020603050405020304" pitchFamily="18" charset="0"/>
              </a:rPr>
              <a:t>а</a:t>
            </a:r>
            <a:r>
              <a:rPr lang="kk-KZ" sz="1200" dirty="0">
                <a:solidFill>
                  <a:schemeClr val="tx1"/>
                </a:solidFill>
                <a:latin typeface="Times New Roman" panose="02020603050405020304" pitchFamily="18" charset="0"/>
                <a:cs typeface="Times New Roman" panose="02020603050405020304" pitchFamily="18" charset="0"/>
              </a:rPr>
              <a:t>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Ю. 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13460</TotalTime>
  <Words>559</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2788</cp:revision>
  <cp:lastPrinted>2021-07-01T03:56:27Z</cp:lastPrinted>
  <dcterms:created xsi:type="dcterms:W3CDTF">2018-03-27T06:03:00Z</dcterms:created>
  <dcterms:modified xsi:type="dcterms:W3CDTF">2023-02-18T07:06:56Z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