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1770"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ж</a:t>
            </a:r>
            <a:r>
              <a:rPr lang="kk-KZ" altLang="ru-RU" sz="1400" b="1" smtClean="0">
                <a:solidFill>
                  <a:srgbClr val="0070C0"/>
                </a:solidFill>
                <a:latin typeface="Times New Roman" panose="02020603050405020304" pitchFamily="18" charset="0"/>
                <a:cs typeface="Times New Roman" panose="02020603050405020304" pitchFamily="18" charset="0"/>
              </a:rPr>
              <a:t>әне </a:t>
            </a:r>
            <a:r>
              <a:rPr lang="ru-RU" altLang="ru-RU" sz="1400" b="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79119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3724257"/>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1222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113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жаяу бұрқасын.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оңтүстік-батыстан оңтүстік-шығысқа ауысып </a:t>
            </a:r>
            <a:r>
              <a:rPr lang="kk-KZ" sz="1200" dirty="0" smtClean="0">
                <a:latin typeface="Times New Roman" pitchFamily="18" charset="0"/>
                <a:cs typeface="Times New Roman" pitchFamily="18" charset="0"/>
              </a:rPr>
              <a:t>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жаяу 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солтүстік-батысқа ауысып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19 </a:t>
            </a:r>
            <a:r>
              <a:rPr lang="ru-RU" sz="1200" b="1" dirty="0" err="1" smtClean="0">
                <a:solidFill>
                  <a:schemeClr val="tx1"/>
                </a:solidFill>
                <a:latin typeface="Times New Roman" panose="02020603050405020304" pitchFamily="18" charset="0"/>
                <a:cs typeface="Times New Roman" panose="02020603050405020304" pitchFamily="18" charset="0"/>
              </a:rPr>
              <a:t>ақпанда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ru-RU" sz="1200" b="1" dirty="0" smtClean="0">
                <a:solidFill>
                  <a:schemeClr val="tx1"/>
                </a:solidFill>
                <a:latin typeface="Times New Roman" panose="02020603050405020304" pitchFamily="18" charset="0"/>
                <a:cs typeface="Times New Roman" panose="02020603050405020304" pitchFamily="18" charset="0"/>
              </a:rPr>
              <a:t>20</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18213</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3250</cp:revision>
  <cp:lastPrinted>2021-07-01T03:56:27Z</cp:lastPrinted>
  <dcterms:created xsi:type="dcterms:W3CDTF">2018-03-27T06:03:00Z</dcterms:created>
  <dcterms:modified xsi:type="dcterms:W3CDTF">2023-02-18T06:41:35Z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