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14" autoAdjust="0"/>
  </p:normalViewPr>
  <p:slideViewPr>
    <p:cSldViewPr showGuides="1">
      <p:cViewPr varScale="1">
        <p:scale>
          <a:sx n="114" d="100"/>
          <a:sy n="114" d="100"/>
        </p:scale>
        <p:origin x="111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0696047"/>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18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1439554"/>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14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32946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аздаған қар, жаяу бұрқасын</a:t>
            </a:r>
            <a:r>
              <a:rPr lang="kk-KZ" sz="1100" dirty="0">
                <a:latin typeface="Times New Roman" panose="02020603050405020304" pitchFamily="18" charset="0"/>
                <a:cs typeface="Times New Roman" panose="02020603050405020304" pitchFamily="18" charset="0"/>
              </a:rPr>
              <a:t>. Оңтүстіктен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16-18, күндіз 7-9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16-18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19</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20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Е. Головченко.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20048</TotalTime>
  <Words>614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3327</cp:revision>
  <cp:lastPrinted>2023-01-16T10:13:34Z</cp:lastPrinted>
  <dcterms:created xsi:type="dcterms:W3CDTF">2018-03-27T06:03:00Z</dcterms:created>
  <dcterms:modified xsi:type="dcterms:W3CDTF">2023-02-18T05:55:37Z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