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19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Түнде және таңертен тұман. О</a:t>
            </a:r>
            <a:r>
              <a:rPr lang="ru-RU" sz="1200" dirty="0" err="1" smtClean="0">
                <a:latin typeface="Times New Roman" pitchFamily="18" charset="0"/>
                <a:cs typeface="Times New Roman" pitchFamily="18" charset="0"/>
              </a:rPr>
              <a:t>ңтүстік-шығыс</a:t>
            </a:r>
            <a:r>
              <a:rPr lang="kk-KZ" sz="1200" dirty="0" smtClean="0">
                <a:latin typeface="Times New Roman" pitchFamily="18" charset="0"/>
                <a:cs typeface="Times New Roman" pitchFamily="18" charset="0"/>
              </a:rPr>
              <a:t>тан жел соғады, күші 3-8</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7-9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жыл</a:t>
            </a:r>
            <a:r>
              <a:rPr lang="kk-KZ" sz="1200" dirty="0" smtClean="0">
                <a:latin typeface="Times New Roman" pitchFamily="18" charset="0"/>
                <a:cs typeface="Times New Roman" pitchFamily="18" charset="0"/>
              </a:rPr>
              <a:t>ы</a:t>
            </a:r>
            <a:r>
              <a:rPr lang="ru-RU" sz="1200" dirty="0" smtClean="0">
                <a:latin typeface="Times New Roman" pitchFamily="18" charset="0"/>
                <a:cs typeface="Times New Roman" pitchFamily="18" charset="0"/>
              </a:rPr>
              <a:t>. </a:t>
            </a:r>
          </a:p>
          <a:p>
            <a:pPr algn="ctr"/>
            <a:endParaRPr lang="kk-KZ" altLang="ru-RU" sz="1200" b="1" dirty="0" smtClean="0">
              <a:latin typeface="Times New Roman" pitchFamily="18" charset="0"/>
              <a:ea typeface="Times New Roman KZ" pitchFamily="18" charset="0"/>
              <a:cs typeface="Times New Roman" pitchFamily="18" charset="0"/>
            </a:endParaRPr>
          </a:p>
          <a:p>
            <a:pPr marL="228600" indent="-228600" algn="ctr">
              <a:buAutoNum type="arabicPlain" startAt="20"/>
            </a:pPr>
            <a:r>
              <a:rPr lang="kk-KZ" altLang="ru-RU" sz="1200" b="1" dirty="0" smtClean="0">
                <a:latin typeface="Times New Roman" pitchFamily="18" charset="0"/>
                <a:ea typeface="Times New Roman KZ" pitchFamily="18" charset="0"/>
                <a:cs typeface="Times New Roman" pitchFamily="18" charset="0"/>
              </a:rPr>
              <a:t>ақпанға</a:t>
            </a:r>
            <a:r>
              <a:rPr lang="kk-KZ" altLang="ru-RU" sz="1200" b="1" dirty="0" smtClean="0">
                <a:latin typeface="Times New Roman KZ" pitchFamily="18" charset="0"/>
                <a:ea typeface="Times New Roman KZ" pitchFamily="18" charset="0"/>
                <a:cs typeface="Times New Roman" pitchFamily="18" charset="0"/>
              </a:rPr>
              <a:t> </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19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20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a:t>
            </a:r>
            <a:r>
              <a:rPr lang="ru-RU" sz="1200" dirty="0" err="1" smtClean="0">
                <a:latin typeface="Times New Roman" pitchFamily="18" charset="0"/>
                <a:cs typeface="Times New Roman" pitchFamily="18" charset="0"/>
              </a:rPr>
              <a:t>ңтүстік-шығыс</a:t>
            </a:r>
            <a:r>
              <a:rPr lang="kk-KZ" sz="1200" dirty="0" smtClean="0">
                <a:latin typeface="Times New Roman" pitchFamily="18" charset="0"/>
                <a:cs typeface="Times New Roman" pitchFamily="18" charset="0"/>
              </a:rPr>
              <a:t>тан жел соғады, күші 2-7 м/с. Ауа температурасы 11-13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20</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212</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3337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14657</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2993</cp:revision>
  <cp:lastPrinted>2021-07-01T03:56:27Z</cp:lastPrinted>
  <dcterms:created xsi:type="dcterms:W3CDTF">2018-03-27T06:03:00Z</dcterms:created>
  <dcterms:modified xsi:type="dcterms:W3CDTF">2023-02-18T08:31:38Z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