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8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091148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қар жауады, жаяу бұрқасын күтіледі.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күндіз 6-8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8-10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48457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0,777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13928</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2537</cp:revision>
  <cp:lastPrinted>2021-07-01T07:38:07Z</cp:lastPrinted>
  <dcterms:created xsi:type="dcterms:W3CDTF">2018-03-27T06:03:00Z</dcterms:created>
  <dcterms:modified xsi:type="dcterms:W3CDTF">2023-02-18T06:35:58Z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