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11597777"/>
              </p:ext>
            </p:extLst>
          </p:nvPr>
        </p:nvGraphicFramePr>
        <p:xfrm>
          <a:off x="5037714" y="4594056"/>
          <a:ext cx="4667576" cy="18696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65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91263"/>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p>
                      <a:pPr algn="ctr" fontAlgn="ctr"/>
                      <a:r>
                        <a:rPr lang="ru-RU"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оңтүстік-шығыстан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14426</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2604</cp:revision>
  <cp:lastPrinted>2021-07-01T07:38:07Z</cp:lastPrinted>
  <dcterms:created xsi:type="dcterms:W3CDTF">2018-03-27T06:03:00Z</dcterms:created>
  <dcterms:modified xsi:type="dcterms:W3CDTF">2023-02-18T07:26:49Z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