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435617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19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a:t>
            </a:r>
            <a:r>
              <a:rPr lang="ru-RU" altLang="en-US" sz="120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661546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0" i="0" u="none" strike="noStrike" baseline="0" dirty="0" smtClean="0">
                          <a:solidFill>
                            <a:srgbClr val="000000"/>
                          </a:solidFill>
                          <a:latin typeface="Calibri"/>
                        </a:rPr>
                        <a:t>            98	</a:t>
                      </a:r>
                      <a:endParaRPr lang="ru-RU" sz="1100" b="0" i="0" u="none" strike="noStrike" baseline="0" dirty="0" smtClean="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0" i="0" u="none" strike="noStrike" baseline="0" dirty="0" smtClean="0">
                          <a:solidFill>
                            <a:srgbClr val="000000"/>
                          </a:solidFill>
                          <a:latin typeface="Calibri"/>
                        </a:rPr>
                        <a:t>          0.195	</a:t>
                      </a:r>
                      <a:endParaRPr lang="ru-RU" sz="1100" b="0" i="0" u="none" strike="noStrike" baseline="0" dirty="0" smtClean="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16302</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2748</cp:revision>
  <cp:lastPrinted>2021-07-01T07:38:07Z</cp:lastPrinted>
  <dcterms:created xsi:type="dcterms:W3CDTF">2018-03-27T06:03:00Z</dcterms:created>
  <dcterms:modified xsi:type="dcterms:W3CDTF">2023-02-18T06:57:14Z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