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8679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07255"/>
              </p:ext>
            </p:extLst>
          </p:nvPr>
        </p:nvGraphicFramePr>
        <p:xfrm>
          <a:off x="5074646" y="4298613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15827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2023-02-18T06:33:29Z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