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ночью 20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0-2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4-6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мороза-1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6.6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0.83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2959</cp:revision>
  <cp:lastPrinted>2023-02-18T06:01:29Z</cp:lastPrinted>
  <dcterms:created xsi:type="dcterms:W3CDTF">2018-03-27T06:03:00Z</dcterms:created>
  <dcterms:modified xsi:type="dcterms:W3CDTF">2023-02-18T06:03:43Z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