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89826433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49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1167072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7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4907353"/>
              </p:ext>
            </p:extLst>
          </p:nvPr>
        </p:nvGraphicFramePr>
        <p:xfrm>
          <a:off x="5025008" y="3928968"/>
          <a:ext cx="4654077" cy="2261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0296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8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3.738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464580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1.795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323174"/>
            <a:ext cx="4798916" cy="156966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18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19 февраля 2023 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О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блачно, небольшой снег, поземок. Ветер южный 9-14 м/с. Температура воздуха ночью 16-18, днем 7-9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февраля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19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до 09 ч. 20 февраля 2023 г.</a:t>
            </a:r>
          </a:p>
          <a:p>
            <a:pPr algn="just">
              <a:spcAft>
                <a:spcPts val="0"/>
              </a:spcAft>
            </a:pP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-14 м/с. Температура воздуха 16-18 </a:t>
            </a:r>
            <a:r>
              <a:rPr lang="kk-KZ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53300"/>
            <a:ext cx="471741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метеорологические условия будут способствовать рассеиванию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0350" y="3064697"/>
            <a:ext cx="4717409" cy="30777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</a:t>
            </a:r>
            <a:r>
              <a:rPr lang="ru-RU" sz="1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20370</TotalTime>
  <Words>645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3314</cp:revision>
  <cp:lastPrinted>2021-11-30T05:55:24Z</cp:lastPrinted>
  <dcterms:created xsi:type="dcterms:W3CDTF">2018-03-27T06:03:00Z</dcterms:created>
  <dcterms:modified xsi:type="dcterms:W3CDTF">2023-02-18T05:55:59Z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