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6754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073E533-31E7-4528-AEB4-9B1AEE9AB8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CF004-FC91-4BBB-A315-98654ED4F9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AA363-460F-47A6-9042-31C1CE5DB9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B02B6-A3F7-4F8B-A3BF-380BAC5474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E9C0-CD7D-4EE0-9841-2283A7CE49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0C2C9-4EB5-44D4-B001-0BDB4CA40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F9747-6600-4E1A-95A2-B0E5AFF423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0DC6-5EEE-4CD5-BC9A-12EF7BE27F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CD584-EB70-481A-B90E-4E0748D0D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6689B-3820-48A8-9C61-EA248DAFCA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BABDA-4BAA-4D88-9454-5F797727D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79F97-6310-43E5-B6B8-74429AC14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FDDB06-CD7B-4EFA-AC9C-90B2F6300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18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19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ночью и утром снег, туман. Ветер 0-5 м/с. Температура воздуха ночью 1-3 мороза,  днем 1-3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2-4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19, ночью 20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февраля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15607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3135</cp:revision>
  <cp:lastPrinted>2021-07-01T09:11:30Z</cp:lastPrinted>
  <dcterms:created xsi:type="dcterms:W3CDTF">2018-03-27T06:03:00Z</dcterms:created>
  <dcterms:modified xsi:type="dcterms:W3CDTF">2023-02-18T06:50:18Z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