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78" y="4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1505568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5471407"/>
              </p:ext>
            </p:extLst>
          </p:nvPr>
        </p:nvGraphicFramePr>
        <p:xfrm>
          <a:off x="5007188" y="4021384"/>
          <a:ext cx="4667576" cy="196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юго-восточный, южный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0-2,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6-8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16454</TotalTime>
  <Words>608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2636</cp:revision>
  <cp:lastPrinted>2021-10-15T03:50:29Z</cp:lastPrinted>
  <dcterms:created xsi:type="dcterms:W3CDTF">2018-03-27T06:03:00Z</dcterms:created>
  <dcterms:modified xsi:type="dcterms:W3CDTF">2023-02-18T07:38:39Z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