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461415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18 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879754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12-14°, днем 3-5°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17946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2621</cp:revision>
  <cp:lastPrinted>2021-10-14T11:15:53Z</cp:lastPrinted>
  <dcterms:created xsi:type="dcterms:W3CDTF">2018-03-27T06:03:00Z</dcterms:created>
  <dcterms:modified xsi:type="dcterms:W3CDTF">2023-02-18T07:09:47Z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