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0" d="100"/>
          <a:sy n="120" d="100"/>
        </p:scale>
        <p:origin x="-1872" y="-3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№48КҮНДЕЛІКТІ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ақпан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211596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18 </a:t>
            </a:r>
            <a:r>
              <a:rPr lang="kk-KZ" sz="1200" b="1" dirty="0" smtClean="0">
                <a:solidFill>
                  <a:srgbClr val="000000"/>
                </a:solidFill>
                <a:latin typeface="Times New Roman" pitchFamily="18" charset="0"/>
                <a:cs typeface="Times New Roman" pitchFamily="18" charset="0"/>
              </a:rPr>
              <a:t>ақпанға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17 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18</a:t>
            </a:r>
            <a:r>
              <a:rPr lang="kk-KZ" alt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кей уакыттарда қар жауады. Оңтүстік-батыстан жел соғады, күші 7-12 м/с. Ауа температурасы түнде 14-16, күндіз 8-10 градус аяз болады.</a:t>
            </a:r>
          </a:p>
          <a:p>
            <a:pPr algn="ctr"/>
            <a:r>
              <a:rPr lang="kk-KZ" sz="1200" b="1" dirty="0" smtClean="0">
                <a:solidFill>
                  <a:srgbClr val="000000"/>
                </a:solidFill>
                <a:latin typeface="Times New Roman" pitchFamily="18" charset="0"/>
                <a:cs typeface="Times New Roman" pitchFamily="18" charset="0"/>
              </a:rPr>
              <a:t>19 ақпанға</a:t>
            </a:r>
            <a:endParaRPr lang="ru-RU" sz="1200" b="1" dirty="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18 </a:t>
            </a:r>
            <a:r>
              <a:rPr lang="kk-KZ" sz="1200" b="1" dirty="0" smtClean="0">
                <a:solidFill>
                  <a:srgbClr val="000000"/>
                </a:solidFill>
                <a:latin typeface="Times New Roman" pitchFamily="18" charset="0"/>
                <a:cs typeface="Times New Roman" pitchFamily="18" charset="0"/>
              </a:rPr>
              <a:t>ақпан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19 </a:t>
            </a:r>
            <a:r>
              <a:rPr lang="ru-RU" sz="1200" b="1" dirty="0" err="1" smtClean="0">
                <a:solidFill>
                  <a:srgbClr val="000000"/>
                </a:solidFill>
                <a:latin typeface="Times New Roman" pitchFamily="18" charset="0"/>
                <a:cs typeface="Times New Roman" pitchFamily="18" charset="0"/>
              </a:rPr>
              <a:t>ақпан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кей уақыттарда қар жауады. Оңтүстіктен жел соғады, күші 7-12 м/с. Ауа температурасы 13-15 градус аяз 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391255422"/>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108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0,217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584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0,117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71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0,353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0,049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0,100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ақпандағы </a:t>
            </a:r>
            <a:r>
              <a:rPr lang="ru-RU" altLang="ru-RU" sz="1200" b="1" dirty="0" err="1"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altLang="en-US" sz="1200" b="1" dirty="0" err="1" smtClean="0">
                <a:solidFill>
                  <a:schemeClr val="tx1"/>
                </a:solidFill>
                <a:latin typeface="Times New Roman" pitchFamily="18" charset="0"/>
                <a:cs typeface="Times New Roman" pitchFamily="18" charset="0"/>
                <a:sym typeface="+mn-ea"/>
              </a:rPr>
              <a:t>сейілуіне</a:t>
            </a:r>
            <a:r>
              <a:rPr lang="ru-RU" altLang="en-US" sz="1200" b="1" dirty="0" smtClean="0">
                <a:solidFill>
                  <a:schemeClr val="tx1"/>
                </a:solidFill>
                <a:latin typeface="Times New Roman" pitchFamily="18" charset="0"/>
                <a:cs typeface="Times New Roman" pitchFamily="18" charset="0"/>
                <a:sym typeface="+mn-ea"/>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Нуршина</a:t>
            </a:r>
            <a:r>
              <a:rPr lang="ru-RU" altLang="ru-RU" sz="1200" b="1" i="1" smtClean="0">
                <a:solidFill>
                  <a:srgbClr val="000000"/>
                </a:solidFill>
                <a:latin typeface="Times New Roman" panose="02020603050405020304" pitchFamily="18" charset="0"/>
                <a:cs typeface="Times New Roman" panose="02020603050405020304" pitchFamily="18" charset="0"/>
              </a:rPr>
              <a:t> А.Ж./</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14267</TotalTime>
  <Words>521</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2794</cp:revision>
  <cp:lastPrinted>2021-07-01T07:38:07Z</cp:lastPrinted>
  <dcterms:created xsi:type="dcterms:W3CDTF">2018-03-27T06:03:00Z</dcterms:created>
  <dcterms:modified xsi:type="dcterms:W3CDTF">2023-02-17T07:44:30Z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