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142892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17</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17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 қар</a:t>
            </a:r>
            <a:r>
              <a:rPr lang="kk-KZ" sz="1200" dirty="0" smtClean="0">
                <a:solidFill>
                  <a:prstClr val="black"/>
                </a:solidFill>
                <a:latin typeface="Times New Roman" pitchFamily="18" charset="0"/>
                <a:cs typeface="Times New Roman" pitchFamily="18" charset="0"/>
              </a:rPr>
              <a:t>), тұман</a:t>
            </a:r>
            <a:r>
              <a:rPr lang="kk-KZ" sz="1200" dirty="0">
                <a:solidFill>
                  <a:prstClr val="black"/>
                </a:solidFill>
                <a:latin typeface="Times New Roman" pitchFamily="18" charset="0"/>
                <a:cs typeface="Times New Roman" pitchFamily="18" charset="0"/>
              </a:rPr>
              <a:t>, көктайғақ болады.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a:ea typeface="Calibri"/>
              </a:rPr>
              <a:t>ңтүстік-батыстан </a:t>
            </a:r>
            <a:r>
              <a:rPr lang="kk-KZ" sz="1200" dirty="0">
                <a:solidFill>
                  <a:prstClr val="black"/>
                </a:solidFill>
                <a:latin typeface="Times New Roman"/>
                <a:ea typeface="Calibri"/>
              </a:rPr>
              <a:t>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18 </a:t>
            </a:r>
            <a:r>
              <a:rPr lang="ru-RU" sz="1200" b="1" dirty="0" err="1">
                <a:solidFill>
                  <a:prstClr val="black"/>
                </a:solidFill>
                <a:latin typeface="Times New Roman" panose="02020603050405020304" pitchFamily="18" charset="0"/>
                <a:cs typeface="Times New Roman" panose="02020603050405020304" pitchFamily="18" charset="0"/>
              </a:rPr>
              <a:t>а</a:t>
            </a:r>
            <a:r>
              <a:rPr lang="ru-RU" altLang="ru-RU" sz="1200" b="1" dirty="0" err="1">
                <a:solidFill>
                  <a:prstClr val="black"/>
                </a:solidFill>
                <a:latin typeface="Times New Roman" panose="02020603050405020304" pitchFamily="18" charset="0"/>
                <a:cs typeface="Times New Roman" panose="02020603050405020304" pitchFamily="18" charset="0"/>
              </a:rPr>
              <a:t>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Кей </a:t>
            </a:r>
            <a:r>
              <a:rPr lang="kk-KZ" sz="1200" dirty="0">
                <a:solidFill>
                  <a:prstClr val="black"/>
                </a:solidFill>
                <a:latin typeface="Times New Roman" pitchFamily="18" charset="0"/>
                <a:cs typeface="Times New Roman" pitchFamily="18" charset="0"/>
              </a:rPr>
              <a:t>уақытта </a:t>
            </a:r>
            <a:r>
              <a:rPr lang="kk-KZ" sz="1200" dirty="0" smtClean="0">
                <a:solidFill>
                  <a:prstClr val="black"/>
                </a:solidFill>
                <a:latin typeface="Times New Roman" pitchFamily="18" charset="0"/>
                <a:cs typeface="Times New Roman" pitchFamily="18" charset="0"/>
              </a:rPr>
              <a:t>тұман</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көктайғақ </a:t>
            </a:r>
            <a:r>
              <a:rPr lang="kk-KZ" sz="1200" dirty="0">
                <a:solidFill>
                  <a:prstClr val="black"/>
                </a:solidFill>
                <a:latin typeface="Times New Roman" pitchFamily="18" charset="0"/>
                <a:cs typeface="Times New Roman" pitchFamily="18" charset="0"/>
              </a:rPr>
              <a:t>болады. </a:t>
            </a:r>
            <a:r>
              <a:rPr lang="kk-KZ" sz="1200" dirty="0" smtClean="0">
                <a:solidFill>
                  <a:prstClr val="black"/>
                </a:solidFill>
                <a:latin typeface="Times New Roman" pitchFamily="18" charset="0"/>
                <a:cs typeface="Times New Roman" pitchFamily="18" charset="0"/>
              </a:rPr>
              <a:t>Оңтүстік-</a:t>
            </a:r>
            <a:r>
              <a:rPr lang="kk-KZ" sz="1200" dirty="0" smtClean="0">
                <a:latin typeface="Times New Roman"/>
                <a:ea typeface="Calibri"/>
              </a:rPr>
              <a:t>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0-2 </a:t>
            </a:r>
            <a:r>
              <a:rPr lang="kk-KZ" sz="1200" dirty="0" smtClean="0">
                <a:solidFill>
                  <a:prstClr val="black"/>
                </a:solidFill>
                <a:latin typeface="Times New Roman" pitchFamily="18" charset="0"/>
                <a:cs typeface="Times New Roman" pitchFamily="18" charset="0"/>
              </a:rPr>
              <a:t>градус </a:t>
            </a:r>
            <a:r>
              <a:rPr lang="kk-KZ" sz="1200" dirty="0">
                <a:solidFill>
                  <a:prstClr val="black"/>
                </a:solidFill>
                <a:latin typeface="Times New Roman" pitchFamily="18" charset="0"/>
                <a:cs typeface="Times New Roman" pitchFamily="18" charset="0"/>
              </a:rPr>
              <a:t>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8995145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2930</cp:revision>
  <cp:lastPrinted>2023-02-17T06:35:38Z</cp:lastPrinted>
  <dcterms:created xsi:type="dcterms:W3CDTF">2018-03-27T06:03:00Z</dcterms:created>
  <dcterms:modified xsi:type="dcterms:W3CDTF">2023-02-17T07:42:44Z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