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ж</a:t>
            </a:r>
            <a:r>
              <a:rPr lang="kk-KZ" altLang="ru-RU" sz="1400" b="1" smtClean="0">
                <a:solidFill>
                  <a:srgbClr val="0070C0"/>
                </a:solidFill>
                <a:latin typeface="Times New Roman" panose="02020603050405020304" pitchFamily="18" charset="0"/>
                <a:cs typeface="Times New Roman" panose="02020603050405020304" pitchFamily="18" charset="0"/>
              </a:rPr>
              <a:t>әне </a:t>
            </a:r>
            <a:r>
              <a:rPr lang="ru-RU" altLang="ru-RU" sz="1400" b="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36699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80" y="3847042"/>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6392663"/>
              </p:ext>
            </p:extLst>
          </p:nvPr>
        </p:nvGraphicFramePr>
        <p:xfrm>
          <a:off x="4999735" y="4365103"/>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0048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7352">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574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64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735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7352">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қар.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оңтүстік-батыстан соғады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градус аяз</a:t>
            </a:r>
            <a:r>
              <a:rPr lang="kk-KZ" sz="1200" dirty="0" smtClean="0">
                <a:latin typeface="Times New Roman" pitchFamily="18" charset="0"/>
                <a:cs typeface="Times New Roman" pitchFamily="18" charset="0"/>
              </a:rPr>
              <a:t>.</a:t>
            </a: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19</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a:t>
            </a:r>
            <a:r>
              <a:rPr lang="en-US"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82719" y="3476079"/>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2999" y="2471834"/>
            <a:ext cx="475967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18 </a:t>
            </a:r>
            <a:r>
              <a:rPr lang="ru-RU" sz="1200" b="1" dirty="0" err="1" smtClean="0">
                <a:solidFill>
                  <a:schemeClr val="tx1"/>
                </a:solidFill>
                <a:latin typeface="Times New Roman" panose="02020603050405020304" pitchFamily="18" charset="0"/>
                <a:cs typeface="Times New Roman" panose="02020603050405020304" pitchFamily="18" charset="0"/>
              </a:rPr>
              <a:t>ақпанда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a:t>
            </a:r>
            <a:r>
              <a:rPr lang="ru-RU" sz="1200" b="1" dirty="0" smtClean="0">
                <a:solidFill>
                  <a:schemeClr val="tx1"/>
                </a:solidFill>
                <a:latin typeface="Times New Roman" panose="02020603050405020304" pitchFamily="18" charset="0"/>
                <a:cs typeface="Times New Roman" panose="02020603050405020304" pitchFamily="18" charset="0"/>
              </a:rPr>
              <a:t>1</a:t>
            </a:r>
            <a:r>
              <a:rPr lang="kk-KZ" sz="1200" b="1" dirty="0" smtClean="0">
                <a:solidFill>
                  <a:schemeClr val="tx1"/>
                </a:solidFill>
                <a:latin typeface="Times New Roman" panose="02020603050405020304" pitchFamily="18" charset="0"/>
                <a:cs typeface="Times New Roman" panose="02020603050405020304" pitchFamily="18" charset="0"/>
              </a:rPr>
              <a:t>9 </a:t>
            </a:r>
            <a:r>
              <a:rPr lang="kk-KZ" sz="1200" b="1" dirty="0">
                <a:solidFill>
                  <a:schemeClr val="tx1"/>
                </a:solidFill>
                <a:latin typeface="Times New Roman" panose="02020603050405020304" pitchFamily="18" charset="0"/>
                <a:cs typeface="Times New Roman" panose="02020603050405020304" pitchFamily="18" charset="0"/>
              </a:rPr>
              <a:t>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18210</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3248</cp:revision>
  <cp:lastPrinted>2021-07-01T03:56:27Z</cp:lastPrinted>
  <dcterms:created xsi:type="dcterms:W3CDTF">2018-03-27T06:03:00Z</dcterms:created>
  <dcterms:modified xsi:type="dcterms:W3CDTF">2023-02-17T06:56:03Z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