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6796594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558204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ақпанға арналған ауа райы 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18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жауын-шашын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көктайғақ</a:t>
            </a:r>
            <a:r>
              <a:rPr lang="kk-KZ"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2-7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ақпанға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ақпан</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14442</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2646</cp:revision>
  <cp:lastPrinted>2021-07-01T07:38:07Z</cp:lastPrinted>
  <dcterms:created xsi:type="dcterms:W3CDTF">2018-03-27T06:03:00Z</dcterms:created>
  <dcterms:modified xsi:type="dcterms:W3CDTF">2023-02-17T07:40:35Z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