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18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таңертең және күндіз кей жерлерде жауын-шашын (жаңбыр, қар). Жел шығыстан, оңтүстік-шығыстан 5-10 м/с. Ауа температурасы түнде 12-14 градус аяз, күндіз 0-2 градус жылы.</a:t>
            </a:r>
          </a:p>
          <a:p>
            <a:pPr marL="228600" indent="-228600" algn="ctr">
              <a:buAutoNum type="arabicPlain" startAt="19"/>
            </a:pPr>
            <a:r>
              <a:rPr lang="kk-KZ" altLang="ru-RU" sz="1200" b="1" dirty="0" smtClean="0">
                <a:latin typeface="Times New Roman" pitchFamily="18" charset="0"/>
                <a:ea typeface="Times New Roman KZ" pitchFamily="18" charset="0"/>
                <a:cs typeface="Times New Roman" pitchFamily="18" charset="0"/>
              </a:rPr>
              <a:t>ақпанға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жауын-шашын. Шығыстан жел соғады, күші 2-7 м/с. Ауа температурасы 6-8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19</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543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2989</cp:revision>
  <cp:lastPrinted>2021-07-01T03:56:27Z</cp:lastPrinted>
  <dcterms:created xsi:type="dcterms:W3CDTF">2018-03-27T06:03:00Z</dcterms:created>
  <dcterms:modified xsi:type="dcterms:W3CDTF">2023-02-17T08:00:10Z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