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8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674395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қар жауады, жаяу бұрқасын күтіледі.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күндіз 5-7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10-12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02872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0.695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1267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13927</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2536</cp:revision>
  <cp:lastPrinted>2021-07-01T07:38:07Z</cp:lastPrinted>
  <dcterms:created xsi:type="dcterms:W3CDTF">2018-03-27T06:03:00Z</dcterms:created>
  <dcterms:modified xsi:type="dcterms:W3CDTF">2023-02-17T07:22:45Z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