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027" autoAdjust="0"/>
    <p:restoredTop sz="94614" autoAdjust="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9614648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a:t>
                      </a:r>
                      <a:r>
                        <a:rPr lang="kk-KZ" altLang="zh-CN" sz="1200" b="1" i="1" baseline="0">
                          <a:solidFill>
                            <a:srgbClr val="002060"/>
                          </a:solidFill>
                          <a:latin typeface="Times New Roman" panose="02020603050405020304" pitchFamily="18" charset="0"/>
                          <a:cs typeface="Times New Roman" panose="02020603050405020304" pitchFamily="18" charset="0"/>
                        </a:rPr>
                        <a:t>жыл 17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2274040"/>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xmlns="" val="3583770891"/>
                    </a:ext>
                  </a:extLst>
                </a:gridCol>
                <a:gridCol w="1496781">
                  <a:extLst>
                    <a:ext uri="{9D8B030D-6E8A-4147-A177-3AD203B41FA5}">
                      <a16:colId xmlns:a16="http://schemas.microsoft.com/office/drawing/2014/main" xmlns="" val="1276116030"/>
                    </a:ext>
                  </a:extLst>
                </a:gridCol>
                <a:gridCol w="1458153">
                  <a:extLst>
                    <a:ext uri="{9D8B030D-6E8A-4147-A177-3AD203B41FA5}">
                      <a16:colId xmlns:a16="http://schemas.microsoft.com/office/drawing/2014/main" xmlns=""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714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3808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0.762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2.175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0.982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0.915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5013507" y="329463"/>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kk-KZ" altLang="ru-RU" sz="1100" b="1" smtClean="0">
                <a:latin typeface="Times New Roman" panose="02020603050405020304" pitchFamily="18" charset="0"/>
                <a:cs typeface="Times New Roman" panose="02020603050405020304" pitchFamily="18" charset="0"/>
              </a:rPr>
              <a:t>ауа райы болжамы</a:t>
            </a:r>
          </a:p>
          <a:p>
            <a:pPr algn="ctr"/>
            <a:r>
              <a:rPr lang="ru-RU" altLang="ru-RU" sz="1100" b="1" smtClean="0">
                <a:latin typeface="Times New Roman" panose="02020603050405020304" pitchFamily="18" charset="0"/>
                <a:cs typeface="Times New Roman" panose="02020603050405020304" pitchFamily="18" charset="0"/>
              </a:rPr>
              <a:t>18</a:t>
            </a:r>
            <a:r>
              <a:rPr lang="ru-RU" sz="1100" b="1" smtClean="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қар</a:t>
            </a:r>
            <a:r>
              <a:rPr lang="kk-KZ" sz="1100" dirty="0">
                <a:latin typeface="Times New Roman" panose="02020603050405020304" pitchFamily="18" charset="0"/>
                <a:cs typeface="Times New Roman" panose="02020603050405020304" pitchFamily="18" charset="0"/>
              </a:rPr>
              <a:t>. Оңтүстік-батыстан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17-19, күндіз 6-8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17-19 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rgbClr val="FF0000"/>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18</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19 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rPr>
              <a:t>көтеріңкі</a:t>
            </a:r>
            <a:r>
              <a:rPr lang="ru-RU" sz="1100" dirty="0">
                <a:solidFill>
                  <a:schemeClr val="tx1"/>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20041</TotalTime>
  <Words>586</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3326</cp:revision>
  <cp:lastPrinted>2023-01-16T10:13:34Z</cp:lastPrinted>
  <dcterms:created xsi:type="dcterms:W3CDTF">2018-03-27T06:03:00Z</dcterms:created>
  <dcterms:modified xsi:type="dcterms:W3CDTF">2023-02-17T08:43:15Z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