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9184192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a:t>
            </a:r>
            <a:r>
              <a:rPr lang="kk-KZ" altLang="ru-RU" sz="1200" b="1" dirty="0" smtClean="0">
                <a:latin typeface="Times New Roman" panose="02020603050405020304" pitchFamily="18" charset="0"/>
                <a:cs typeface="Times New Roman" panose="02020603050405020304" pitchFamily="18" charset="0"/>
              </a:rPr>
              <a:t>21-ге </a:t>
            </a:r>
            <a:r>
              <a:rPr lang="kk-KZ" altLang="ru-RU" sz="1200" b="1" dirty="0">
                <a:latin typeface="Times New Roman" panose="02020603050405020304" pitchFamily="18" charset="0"/>
                <a:cs typeface="Times New Roman" panose="02020603050405020304" pitchFamily="18" charset="0"/>
              </a:rPr>
              <a:t>дейін</a:t>
            </a:r>
          </a:p>
          <a:p>
            <a:r>
              <a:rPr lang="ru-RU" sz="1200" dirty="0" err="1">
                <a:latin typeface="Times New Roman" panose="02020603050405020304" pitchFamily="18" charset="0"/>
                <a:cs typeface="Times New Roman" panose="02020603050405020304" pitchFamily="18" charset="0"/>
              </a:rPr>
              <a:t>Бұлтты, түнде және </a:t>
            </a:r>
            <a:r>
              <a:rPr lang="ru-RU" sz="1200" dirty="0" err="1" smtClean="0">
                <a:latin typeface="Times New Roman" panose="02020603050405020304" pitchFamily="18" charset="0"/>
                <a:cs typeface="Times New Roman" panose="02020603050405020304" pitchFamily="18" charset="0"/>
              </a:rPr>
              <a:t>таңертең қар </a:t>
            </a:r>
            <a:r>
              <a:rPr lang="ru-RU" sz="1200" smtClean="0">
                <a:latin typeface="Times New Roman" panose="02020603050405020304" pitchFamily="18" charset="0"/>
                <a:cs typeface="Times New Roman" panose="02020603050405020304" pitchFamily="18" charset="0"/>
              </a:rPr>
              <a:t>жауады.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күші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19 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a:t>
            </a:r>
            <a:r>
              <a:rPr lang="ru-RU" sz="1200" dirty="0">
                <a:latin typeface="Times New Roman" panose="02020603050405020304" pitchFamily="18" charset="0"/>
                <a:cs typeface="Times New Roman" panose="02020603050405020304" pitchFamily="18" charset="0"/>
              </a:rPr>
              <a:t>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90984200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kk-KZ" sz="1200" kern="1400" dirty="0" smtClean="0">
                <a:solidFill>
                  <a:srgbClr val="000000"/>
                </a:solidFill>
                <a:latin typeface="Times New Roman" panose="02020603050405020304" pitchFamily="18" charset="0"/>
                <a:ea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a:t>
            </a:r>
            <a:r>
              <a:rPr lang="ru-RU" sz="1200" dirty="0">
                <a:solidFill>
                  <a:schemeClr val="tx1"/>
                </a:solidFill>
                <a:latin typeface="Times New Roman" panose="02020603050405020304" pitchFamily="18" charset="0"/>
                <a:cs typeface="Times New Roman" panose="02020603050405020304" pitchFamily="18" charset="0"/>
              </a:rPr>
              <a:t>қала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15678</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2762</cp:revision>
  <cp:lastPrinted>2021-07-01T07:38:07Z</cp:lastPrinted>
  <dcterms:created xsi:type="dcterms:W3CDTF">2018-03-27T06:03:00Z</dcterms:created>
  <dcterms:modified xsi:type="dcterms:W3CDTF">2023-02-17T08:24:51Z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