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568" y="-13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506587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188640"/>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a:t>
            </a:r>
            <a:r>
              <a:rPr lang="kk-KZ" sz="1200" dirty="0" smtClean="0">
                <a:latin typeface="Times New Roman" pitchFamily="18" charset="0"/>
                <a:cs typeface="Times New Roman" pitchFamily="18" charset="0"/>
              </a:rPr>
              <a:t>күндіз қар. Оңтүстік-шығыстан, оңтүстіктен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                    12-14 градус </a:t>
            </a:r>
            <a:r>
              <a:rPr lang="kk-KZ" sz="1200" dirty="0">
                <a:latin typeface="Times New Roman" pitchFamily="18" charset="0"/>
                <a:cs typeface="Times New Roman" pitchFamily="18" charset="0"/>
              </a:rPr>
              <a:t>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19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ақпан</a:t>
            </a:r>
            <a:r>
              <a:rPr lang="kk-KZ" sz="1200" b="1" dirty="0" smtClean="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Бұлтты, қар. </a:t>
            </a:r>
            <a:r>
              <a:rPr lang="kk-KZ" sz="1200" smtClean="0">
                <a:latin typeface="Times New Roman" pitchFamily="18" charset="0"/>
                <a:cs typeface="Times New Roman" pitchFamily="18" charset="0"/>
              </a:rPr>
              <a:t>Оңтүстік-батғыстан жел </a:t>
            </a:r>
            <a:r>
              <a:rPr lang="kk-KZ" sz="1200" dirty="0" smtClean="0">
                <a:latin typeface="Times New Roman" pitchFamily="18" charset="0"/>
                <a:cs typeface="Times New Roman" pitchFamily="18" charset="0"/>
              </a:rPr>
              <a:t>соғады, күші </a:t>
            </a:r>
            <a:r>
              <a:rPr lang="kk-KZ" sz="1200" smtClean="0">
                <a:latin typeface="Times New Roman" pitchFamily="18" charset="0"/>
                <a:cs typeface="Times New Roman" pitchFamily="18" charset="0"/>
              </a:rPr>
              <a:t>9-14 м/с. </a:t>
            </a:r>
            <a:r>
              <a:rPr lang="ru-RU" sz="1200"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15-17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13459</TotalTime>
  <Words>561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2784</cp:revision>
  <cp:lastPrinted>2021-07-01T03:56:27Z</cp:lastPrinted>
  <dcterms:created xsi:type="dcterms:W3CDTF">2018-03-27T06:03:00Z</dcterms:created>
  <dcterms:modified xsi:type="dcterms:W3CDTF">2023-02-17T06:30:20Z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