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05784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90920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шығыстан соғады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16-18, күндіз 10-12°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22-24°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2" y="30884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Бухтоярова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19837</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2829</cp:revision>
  <cp:lastPrinted>2021-07-01T03:56:27Z</cp:lastPrinted>
  <dcterms:created xsi:type="dcterms:W3CDTF">2018-03-27T06:03:00Z</dcterms:created>
  <dcterms:modified xsi:type="dcterms:W3CDTF">2023-02-17T07:15:42Z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