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3888012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44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жауын-шашын </a:t>
            </a:r>
            <a:r>
              <a:rPr lang="ru-RU" sz="1100" dirty="0" err="1" smtClean="0">
                <a:latin typeface="Times New Roman" pitchFamily="18" charset="0"/>
                <a:cs typeface="Times New Roman" pitchFamily="18" charset="0"/>
              </a:rPr>
              <a:t>(басымырақ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 Солтүстік-батыс</a:t>
            </a:r>
            <a:r>
              <a:rPr lang="uz-Cyrl-UZ" sz="1100" dirty="0" smtClean="0">
                <a:latin typeface="Times New Roman" pitchFamily="18" charset="0"/>
                <a:cs typeface="Times New Roman" pitchFamily="18" charset="0"/>
              </a:rPr>
              <a:t>тан, батыстан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   8-13 </a:t>
            </a:r>
            <a:r>
              <a:rPr lang="kk-KZ" sz="1100" dirty="0" smtClean="0">
                <a:latin typeface="Times New Roman" pitchFamily="18" charset="0"/>
                <a:cs typeface="Times New Roman" pitchFamily="18" charset="0"/>
              </a:rPr>
              <a:t>м/с. Ауа температурасы түнде 1 аяз-1 градус жылы, күндіз 7-9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13536</TotalTime>
  <Words>606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2776</cp:revision>
  <cp:lastPrinted>2021-07-01T03:56:27Z</cp:lastPrinted>
  <dcterms:created xsi:type="dcterms:W3CDTF">2018-03-27T06:03:00Z</dcterms:created>
  <dcterms:modified xsi:type="dcterms:W3CDTF">2023-02-17T07:45:03Z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