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17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 градус жылы.</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17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18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Шығыстан жел соғады, күші 3-8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18</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4702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231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endParaRPr lang="kk-KZ" sz="1000" b="0" i="0" u="none" strike="noStrike" dirty="0" smtClean="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2985</cp:revision>
  <cp:lastPrinted>2021-07-01T03:56:27Z</cp:lastPrinted>
  <dcterms:created xsi:type="dcterms:W3CDTF">2018-03-27T06:03:00Z</dcterms:created>
  <dcterms:modified xsi:type="dcterms:W3CDTF">2023-02-16T06:39:25Z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