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8027" autoAdjust="0"/>
    <p:restoredTop sz="94614" autoAdjust="0"/>
  </p:normalViewPr>
  <p:slideViewPr>
    <p:cSldViewPr showGuides="1">
      <p:cViewPr varScale="1">
        <p:scale>
          <a:sx n="82" d="100"/>
          <a:sy n="82" d="100"/>
        </p:scale>
        <p:origin x="-102" y="-6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93035691"/>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16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15032855"/>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xmlns="" val="3583770891"/>
                    </a:ext>
                  </a:extLst>
                </a:gridCol>
                <a:gridCol w="1496781">
                  <a:extLst>
                    <a:ext uri="{9D8B030D-6E8A-4147-A177-3AD203B41FA5}">
                      <a16:colId xmlns:a16="http://schemas.microsoft.com/office/drawing/2014/main" xmlns="" val="1276116030"/>
                    </a:ext>
                  </a:extLst>
                </a:gridCol>
                <a:gridCol w="1458153">
                  <a:extLst>
                    <a:ext uri="{9D8B030D-6E8A-4147-A177-3AD203B41FA5}">
                      <a16:colId xmlns:a16="http://schemas.microsoft.com/office/drawing/2014/main" xmlns=""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714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2411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2.663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5013507" y="329463"/>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 күші 5-10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26-28, күндіз 14-16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түнде 19-21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err="1">
                <a:solidFill>
                  <a:schemeClr val="tx1"/>
                </a:solidFill>
                <a:latin typeface="Times New Roman" panose="02020603050405020304" pitchFamily="18" charset="0"/>
                <a:cs typeface="Times New Roman" panose="02020603050405020304" pitchFamily="18" charset="0"/>
              </a:rPr>
              <a:t>түнде </a:t>
            </a:r>
            <a:r>
              <a:rPr lang="ru-RU" sz="1100" dirty="0">
                <a:solidFill>
                  <a:schemeClr val="tx1"/>
                </a:solidFill>
                <a:latin typeface="Times New Roman" panose="02020603050405020304" pitchFamily="18" charset="0"/>
                <a:cs typeface="Times New Roman" panose="02020603050405020304" pitchFamily="18" charset="0"/>
              </a:rPr>
              <a:t>18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en-US" sz="1100" dirty="0" smtClean="0">
                <a:solidFill>
                  <a:schemeClr val="tx1"/>
                </a:solidFill>
                <a:latin typeface="Times New Roman" pitchFamily="18" charset="0"/>
                <a:cs typeface="Times New Roman" pitchFamily="18" charset="0"/>
                <a:sym typeface="+mn-ea"/>
              </a:rPr>
              <a:t>ластаушы заттардың </a:t>
            </a:r>
            <a:r>
              <a:rPr lang="kk-KZ" altLang="en-US" sz="1100" b="1" dirty="0" smtClean="0">
                <a:solidFill>
                  <a:schemeClr val="tx1"/>
                </a:solidFill>
                <a:latin typeface="Times New Roman" pitchFamily="18" charset="0"/>
                <a:cs typeface="Times New Roman" pitchFamily="18" charset="0"/>
                <a:sym typeface="+mn-ea"/>
              </a:rPr>
              <a:t>жиналуына </a:t>
            </a:r>
            <a:r>
              <a:rPr lang="kk-KZ" altLang="en-US" sz="1100" dirty="0" smtClean="0">
                <a:solidFill>
                  <a:schemeClr val="tx1"/>
                </a:solidFill>
                <a:latin typeface="Times New Roman" pitchFamily="18" charset="0"/>
                <a:cs typeface="Times New Roman" pitchFamily="18" charset="0"/>
                <a:sym typeface="+mn-ea"/>
              </a:rPr>
              <a:t>ықпал етеді.</a:t>
            </a:r>
            <a:endParaRPr lang="ru-RU" sz="1100" dirty="0">
              <a:solidFill>
                <a:prstClr val="black">
                  <a:lumMod val="75000"/>
                  <a:lumOff val="25000"/>
                </a:prstClr>
              </a:solidFill>
              <a:latin typeface="Times New Roman" panose="02020603050405020304" pitchFamily="18" charset="0"/>
              <a:cs typeface="Times New Roman" panose="02020603050405020304" pitchFamily="18" charset="0"/>
            </a:endParaRP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көтеріңкі</a:t>
            </a:r>
            <a:r>
              <a:rPr lang="ru-RU" sz="1100" dirty="0">
                <a:solidFill>
                  <a:srgbClr val="000000"/>
                </a:solidFill>
                <a:latin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kk-KZ" sz="12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4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20032</TotalTime>
  <Words>580</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3321</cp:revision>
  <cp:lastPrinted>2023-01-16T10:13:34Z</cp:lastPrinted>
  <dcterms:created xsi:type="dcterms:W3CDTF">2018-03-27T06:03:00Z</dcterms:created>
  <dcterms:modified xsi:type="dcterms:W3CDTF">2023-02-16T09:05:34Z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