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794602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16</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16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түнде қар, күндіз жауын-шашын (жаңбыр, қар) жауады. Кей уақытта тұман, көктайғақ болады.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 </a:t>
            </a:r>
            <a:r>
              <a:rPr lang="kk-KZ" sz="1200" dirty="0" smtClean="0">
                <a:solidFill>
                  <a:prstClr val="black"/>
                </a:solidFill>
                <a:latin typeface="Times New Roman"/>
                <a:ea typeface="Calibri"/>
              </a:rPr>
              <a:t>соғатын жел оңтүстік-батыс желіне ауысады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кей уақытта 23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градус аяз, </a:t>
            </a:r>
            <a:r>
              <a:rPr lang="kk-KZ" sz="1200" dirty="0">
                <a:solidFill>
                  <a:prstClr val="black"/>
                </a:solidFill>
                <a:latin typeface="Times New Roman" pitchFamily="18" charset="0"/>
                <a:cs typeface="Times New Roman" pitchFamily="18" charset="0"/>
              </a:rPr>
              <a:t>күндіз 8-10 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17 </a:t>
            </a:r>
            <a:r>
              <a:rPr lang="ru-RU" sz="1200" b="1" dirty="0" err="1" smtClean="0">
                <a:solidFill>
                  <a:prstClr val="black"/>
                </a:solidFill>
                <a:latin typeface="Times New Roman" panose="02020603050405020304" pitchFamily="18" charset="0"/>
                <a:cs typeface="Times New Roman" panose="02020603050405020304" pitchFamily="18" charset="0"/>
              </a:rPr>
              <a:t>а</a:t>
            </a:r>
            <a:r>
              <a:rPr lang="ru-RU" altLang="ru-RU" sz="1200" b="1" dirty="0" err="1" smtClean="0">
                <a:solidFill>
                  <a:prstClr val="black"/>
                </a:solidFill>
                <a:latin typeface="Times New Roman" panose="02020603050405020304" pitchFamily="18" charset="0"/>
                <a:cs typeface="Times New Roman" panose="02020603050405020304" pitchFamily="18" charset="0"/>
              </a:rPr>
              <a:t>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қар, тұман, көктайғақ болады. 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градус аяз болады. </a:t>
            </a:r>
            <a:endParaRPr lang="ru-RU" sz="1200" dirty="0">
              <a:latin typeface="Times New Roman" pitchFamily="18" charset="0"/>
              <a:cs typeface="Times New Roman" pitchFamily="18" charset="0"/>
            </a:endParaRPr>
          </a:p>
        </p:txBody>
      </p:sp>
      <p:sp>
        <p:nvSpPr>
          <p:cNvPr id="21" name="TextBox 13"/>
          <p:cNvSpPr txBox="1"/>
          <p:nvPr/>
        </p:nvSpPr>
        <p:spPr>
          <a:xfrm>
            <a:off x="4977188" y="263108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134678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622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2928</cp:revision>
  <cp:lastPrinted>2023-02-16T06:58:28Z</cp:lastPrinted>
  <dcterms:created xsi:type="dcterms:W3CDTF">2018-03-27T06:03:00Z</dcterms:created>
  <dcterms:modified xsi:type="dcterms:W3CDTF">2023-02-16T06:58:59Z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