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84"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04092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21-23, күндіз 8-10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10-12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240409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0.771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0.454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977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0.195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1.333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0.608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13925</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2535</cp:revision>
  <cp:lastPrinted>2021-07-01T07:38:07Z</cp:lastPrinted>
  <dcterms:created xsi:type="dcterms:W3CDTF">2018-03-27T06:03:00Z</dcterms:created>
  <dcterms:modified xsi:type="dcterms:W3CDTF">2023-02-16T06:35:33Z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