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714" y="-28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506587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2123658"/>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16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a:t>
            </a:r>
            <a:r>
              <a:rPr lang="kk-KZ" sz="1200" dirty="0" smtClean="0">
                <a:latin typeface="Times New Roman" pitchFamily="18" charset="0"/>
                <a:cs typeface="Times New Roman" pitchFamily="18" charset="0"/>
              </a:rPr>
              <a:t>жауын-шашынсыз. Шығыстан</a:t>
            </a:r>
            <a:r>
              <a:rPr lang="kk-KZ" sz="1200" dirty="0" smtClean="0"/>
              <a:t>, </a:t>
            </a:r>
            <a:r>
              <a:rPr lang="kk-KZ" sz="1200" dirty="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18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ақпан</a:t>
            </a:r>
            <a:r>
              <a:rPr lang="kk-KZ" sz="1200" b="1" dirty="0" smtClean="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жауын-шашынсыз. Оңтүстік-шығыстан, оңтүстіктен жел соғады, күші 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15-17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13458</TotalTime>
  <Words>561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2780</cp:revision>
  <cp:lastPrinted>2021-07-01T03:56:27Z</cp:lastPrinted>
  <dcterms:created xsi:type="dcterms:W3CDTF">2018-03-27T06:03:00Z</dcterms:created>
  <dcterms:modified xsi:type="dcterms:W3CDTF">2023-02-16T07:07:10Z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